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6" r:id="rId1"/>
  </p:sldMasterIdLst>
  <p:notesMasterIdLst>
    <p:notesMasterId r:id="rId62"/>
  </p:notesMasterIdLst>
  <p:sldIdLst>
    <p:sldId id="350" r:id="rId2"/>
    <p:sldId id="470" r:id="rId3"/>
    <p:sldId id="410" r:id="rId4"/>
    <p:sldId id="467" r:id="rId5"/>
    <p:sldId id="468" r:id="rId6"/>
    <p:sldId id="694" r:id="rId7"/>
    <p:sldId id="695" r:id="rId8"/>
    <p:sldId id="696" r:id="rId9"/>
    <p:sldId id="697" r:id="rId10"/>
    <p:sldId id="698" r:id="rId11"/>
    <p:sldId id="699" r:id="rId12"/>
    <p:sldId id="700" r:id="rId13"/>
    <p:sldId id="429" r:id="rId14"/>
    <p:sldId id="430" r:id="rId15"/>
    <p:sldId id="703" r:id="rId16"/>
    <p:sldId id="845" r:id="rId17"/>
    <p:sldId id="846" r:id="rId18"/>
    <p:sldId id="847" r:id="rId19"/>
    <p:sldId id="418" r:id="rId20"/>
    <p:sldId id="419" r:id="rId21"/>
    <p:sldId id="440" r:id="rId22"/>
    <p:sldId id="851" r:id="rId23"/>
    <p:sldId id="852" r:id="rId24"/>
    <p:sldId id="853" r:id="rId25"/>
    <p:sldId id="422" r:id="rId26"/>
    <p:sldId id="423" r:id="rId27"/>
    <p:sldId id="854" r:id="rId28"/>
    <p:sldId id="433" r:id="rId29"/>
    <p:sldId id="424" r:id="rId30"/>
    <p:sldId id="425" r:id="rId31"/>
    <p:sldId id="443" r:id="rId32"/>
    <p:sldId id="426" r:id="rId33"/>
    <p:sldId id="824" r:id="rId34"/>
    <p:sldId id="427" r:id="rId35"/>
    <p:sldId id="836" r:id="rId36"/>
    <p:sldId id="431" r:id="rId37"/>
    <p:sldId id="432" r:id="rId38"/>
    <p:sldId id="262" r:id="rId39"/>
    <p:sldId id="463" r:id="rId40"/>
    <p:sldId id="434" r:id="rId41"/>
    <p:sldId id="445" r:id="rId42"/>
    <p:sldId id="446" r:id="rId43"/>
    <p:sldId id="447" r:id="rId44"/>
    <p:sldId id="448" r:id="rId45"/>
    <p:sldId id="449" r:id="rId46"/>
    <p:sldId id="450" r:id="rId47"/>
    <p:sldId id="451" r:id="rId48"/>
    <p:sldId id="452" r:id="rId49"/>
    <p:sldId id="453" r:id="rId50"/>
    <p:sldId id="454" r:id="rId51"/>
    <p:sldId id="455" r:id="rId52"/>
    <p:sldId id="456" r:id="rId53"/>
    <p:sldId id="457" r:id="rId54"/>
    <p:sldId id="458" r:id="rId55"/>
    <p:sldId id="459" r:id="rId56"/>
    <p:sldId id="464" r:id="rId57"/>
    <p:sldId id="466" r:id="rId58"/>
    <p:sldId id="465" r:id="rId59"/>
    <p:sldId id="460" r:id="rId60"/>
    <p:sldId id="461" r:id="rId6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57" userDrawn="1">
          <p15:clr>
            <a:srgbClr val="A4A3A4"/>
          </p15:clr>
        </p15:guide>
        <p15:guide id="2" orient="horz" pos="16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1A00"/>
    <a:srgbClr val="28278F"/>
    <a:srgbClr val="EC5454"/>
    <a:srgbClr val="FDD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5"/>
    <p:restoredTop sz="86401"/>
  </p:normalViewPr>
  <p:slideViewPr>
    <p:cSldViewPr snapToGrid="0" snapToObjects="1">
      <p:cViewPr varScale="1">
        <p:scale>
          <a:sx n="145" d="100"/>
          <a:sy n="145" d="100"/>
        </p:scale>
        <p:origin x="744" y="176"/>
      </p:cViewPr>
      <p:guideLst>
        <p:guide pos="2857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3" d="100"/>
          <a:sy n="93" d="100"/>
        </p:scale>
        <p:origin x="257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4.png>
</file>

<file path=ppt/media/image5.png>
</file>

<file path=ppt/media/media1.m4a>
</file>

<file path=ppt/media/media10.m4a>
</file>

<file path=ppt/media/media100.m4a>
</file>

<file path=ppt/media/media101.m4a>
</file>

<file path=ppt/media/media102.m4a>
</file>

<file path=ppt/media/media103.m4a>
</file>

<file path=ppt/media/media104.m4a>
</file>

<file path=ppt/media/media105.m4a>
</file>

<file path=ppt/media/media106.m4a>
</file>

<file path=ppt/media/media107.m4a>
</file>

<file path=ppt/media/media108.m4a>
</file>

<file path=ppt/media/media109.m4a>
</file>

<file path=ppt/media/media11.m4a>
</file>

<file path=ppt/media/media110.m4a>
</file>

<file path=ppt/media/media111.m4a>
</file>

<file path=ppt/media/media112.m4a>
</file>

<file path=ppt/media/media113.m4a>
</file>

<file path=ppt/media/media114.m4a>
</file>

<file path=ppt/media/media115.m4a>
</file>

<file path=ppt/media/media116.m4a>
</file>

<file path=ppt/media/media117.m4a>
</file>

<file path=ppt/media/media118.m4a>
</file>

<file path=ppt/media/media119.m4a>
</file>

<file path=ppt/media/media12.m4a>
</file>

<file path=ppt/media/media120.m4a>
</file>

<file path=ppt/media/media121.m4a>
</file>

<file path=ppt/media/media122.m4a>
</file>

<file path=ppt/media/media123.m4a>
</file>

<file path=ppt/media/media124.m4a>
</file>

<file path=ppt/media/media125.m4a>
</file>

<file path=ppt/media/media126.m4a>
</file>

<file path=ppt/media/media127.m4a>
</file>

<file path=ppt/media/media128.m4a>
</file>

<file path=ppt/media/media129.m4a>
</file>

<file path=ppt/media/media13.m4a>
</file>

<file path=ppt/media/media130.m4a>
</file>

<file path=ppt/media/media131.m4a>
</file>

<file path=ppt/media/media132.m4a>
</file>

<file path=ppt/media/media133.m4a>
</file>

<file path=ppt/media/media134.m4a>
</file>

<file path=ppt/media/media135.m4a>
</file>

<file path=ppt/media/media136.m4a>
</file>

<file path=ppt/media/media137.m4a>
</file>

<file path=ppt/media/media138.m4a>
</file>

<file path=ppt/media/media139.m4a>
</file>

<file path=ppt/media/media14.m4a>
</file>

<file path=ppt/media/media140.m4a>
</file>

<file path=ppt/media/media141.m4a>
</file>

<file path=ppt/media/media142.m4a>
</file>

<file path=ppt/media/media143.m4a>
</file>

<file path=ppt/media/media144.m4a>
</file>

<file path=ppt/media/media145.m4a>
</file>

<file path=ppt/media/media146.m4a>
</file>

<file path=ppt/media/media147.m4a>
</file>

<file path=ppt/media/media148.m4a>
</file>

<file path=ppt/media/media149.m4a>
</file>

<file path=ppt/media/media15.m4a>
</file>

<file path=ppt/media/media150.m4a>
</file>

<file path=ppt/media/media151.m4a>
</file>

<file path=ppt/media/media152.m4a>
</file>

<file path=ppt/media/media153.m4a>
</file>

<file path=ppt/media/media154.m4a>
</file>

<file path=ppt/media/media155.m4a>
</file>

<file path=ppt/media/media156.m4a>
</file>

<file path=ppt/media/media157.m4a>
</file>

<file path=ppt/media/media158.m4a>
</file>

<file path=ppt/media/media159.m4a>
</file>

<file path=ppt/media/media16.m4a>
</file>

<file path=ppt/media/media160.m4a>
</file>

<file path=ppt/media/media161.m4a>
</file>

<file path=ppt/media/media162.m4a>
</file>

<file path=ppt/media/media163.m4a>
</file>

<file path=ppt/media/media164.m4a>
</file>

<file path=ppt/media/media165.m4a>
</file>

<file path=ppt/media/media166.m4a>
</file>

<file path=ppt/media/media167.m4a>
</file>

<file path=ppt/media/media168.m4a>
</file>

<file path=ppt/media/media169.m4a>
</file>

<file path=ppt/media/media17.m4a>
</file>

<file path=ppt/media/media170.m4a>
</file>

<file path=ppt/media/media171.m4a>
</file>

<file path=ppt/media/media172.m4a>
</file>

<file path=ppt/media/media173.m4a>
</file>

<file path=ppt/media/media174.m4a>
</file>

<file path=ppt/media/media175.m4a>
</file>

<file path=ppt/media/media176.m4a>
</file>

<file path=ppt/media/media177.m4a>
</file>

<file path=ppt/media/media178.m4a>
</file>

<file path=ppt/media/media179.m4a>
</file>

<file path=ppt/media/media18.m4a>
</file>

<file path=ppt/media/media180.m4a>
</file>

<file path=ppt/media/media181.m4a>
</file>

<file path=ppt/media/media182.m4a>
</file>

<file path=ppt/media/media183.m4a>
</file>

<file path=ppt/media/media184.m4a>
</file>

<file path=ppt/media/media185.m4a>
</file>

<file path=ppt/media/media186.m4a>
</file>

<file path=ppt/media/media187.m4a>
</file>

<file path=ppt/media/media188.m4a>
</file>

<file path=ppt/media/media189.m4a>
</file>

<file path=ppt/media/media19.m4a>
</file>

<file path=ppt/media/media190.m4a>
</file>

<file path=ppt/media/media191.m4a>
</file>

<file path=ppt/media/media192.m4a>
</file>

<file path=ppt/media/media193.m4a>
</file>

<file path=ppt/media/media194.m4a>
</file>

<file path=ppt/media/media195.m4a>
</file>

<file path=ppt/media/media196.m4a>
</file>

<file path=ppt/media/media197.m4a>
</file>

<file path=ppt/media/media198.m4a>
</file>

<file path=ppt/media/media199.m4a>
</file>

<file path=ppt/media/media2.m4a>
</file>

<file path=ppt/media/media20.m4a>
</file>

<file path=ppt/media/media200.m4a>
</file>

<file path=ppt/media/media201.m4a>
</file>

<file path=ppt/media/media202.m4a>
</file>

<file path=ppt/media/media203.m4a>
</file>

<file path=ppt/media/media204.m4a>
</file>

<file path=ppt/media/media205.m4a>
</file>

<file path=ppt/media/media206.m4a>
</file>

<file path=ppt/media/media207.m4a>
</file>

<file path=ppt/media/media208.m4a>
</file>

<file path=ppt/media/media209.m4a>
</file>

<file path=ppt/media/media21.m4a>
</file>

<file path=ppt/media/media210.m4a>
</file>

<file path=ppt/media/media211.m4a>
</file>

<file path=ppt/media/media212.m4a>
</file>

<file path=ppt/media/media213.m4a>
</file>

<file path=ppt/media/media214.m4a>
</file>

<file path=ppt/media/media215.m4a>
</file>

<file path=ppt/media/media216.m4a>
</file>

<file path=ppt/media/media217.m4a>
</file>

<file path=ppt/media/media218.m4a>
</file>

<file path=ppt/media/media219.m4a>
</file>

<file path=ppt/media/media22.m4a>
</file>

<file path=ppt/media/media220.m4a>
</file>

<file path=ppt/media/media221.m4a>
</file>

<file path=ppt/media/media222.m4a>
</file>

<file path=ppt/media/media223.m4a>
</file>

<file path=ppt/media/media224.m4a>
</file>

<file path=ppt/media/media225.m4a>
</file>

<file path=ppt/media/media226.m4a>
</file>

<file path=ppt/media/media227.m4a>
</file>

<file path=ppt/media/media228.m4a>
</file>

<file path=ppt/media/media229.m4a>
</file>

<file path=ppt/media/media23.m4a>
</file>

<file path=ppt/media/media230.m4a>
</file>

<file path=ppt/media/media231.m4a>
</file>

<file path=ppt/media/media232.m4a>
</file>

<file path=ppt/media/media233.m4a>
</file>

<file path=ppt/media/media234.m4a>
</file>

<file path=ppt/media/media235.m4a>
</file>

<file path=ppt/media/media236.m4a>
</file>

<file path=ppt/media/media237.m4a>
</file>

<file path=ppt/media/media238.m4a>
</file>

<file path=ppt/media/media239.m4a>
</file>

<file path=ppt/media/media24.m4a>
</file>

<file path=ppt/media/media240.m4a>
</file>

<file path=ppt/media/media241.m4a>
</file>

<file path=ppt/media/media242.m4a>
</file>

<file path=ppt/media/media243.m4a>
</file>

<file path=ppt/media/media244.m4a>
</file>

<file path=ppt/media/media245.m4a>
</file>

<file path=ppt/media/media246.m4a>
</file>

<file path=ppt/media/media247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44.m4a>
</file>

<file path=ppt/media/media45.m4a>
</file>

<file path=ppt/media/media46.m4a>
</file>

<file path=ppt/media/media47.m4a>
</file>

<file path=ppt/media/media48.m4a>
</file>

<file path=ppt/media/media49.m4a>
</file>

<file path=ppt/media/media5.m4a>
</file>

<file path=ppt/media/media50.m4a>
</file>

<file path=ppt/media/media51.m4a>
</file>

<file path=ppt/media/media52.m4a>
</file>

<file path=ppt/media/media53.m4a>
</file>

<file path=ppt/media/media54.m4a>
</file>

<file path=ppt/media/media55.m4a>
</file>

<file path=ppt/media/media56.m4a>
</file>

<file path=ppt/media/media57.m4a>
</file>

<file path=ppt/media/media58.m4a>
</file>

<file path=ppt/media/media59.m4a>
</file>

<file path=ppt/media/media6.m4a>
</file>

<file path=ppt/media/media60.m4a>
</file>

<file path=ppt/media/media61.m4a>
</file>

<file path=ppt/media/media62.m4a>
</file>

<file path=ppt/media/media63.m4a>
</file>

<file path=ppt/media/media64.m4a>
</file>

<file path=ppt/media/media65.m4a>
</file>

<file path=ppt/media/media66.m4a>
</file>

<file path=ppt/media/media67.m4a>
</file>

<file path=ppt/media/media68.m4a>
</file>

<file path=ppt/media/media69.m4a>
</file>

<file path=ppt/media/media7.m4a>
</file>

<file path=ppt/media/media70.m4a>
</file>

<file path=ppt/media/media71.m4a>
</file>

<file path=ppt/media/media72.m4a>
</file>

<file path=ppt/media/media73.m4a>
</file>

<file path=ppt/media/media74.m4a>
</file>

<file path=ppt/media/media75.m4a>
</file>

<file path=ppt/media/media76.m4a>
</file>

<file path=ppt/media/media77.m4a>
</file>

<file path=ppt/media/media78.m4a>
</file>

<file path=ppt/media/media79.m4a>
</file>

<file path=ppt/media/media8.m4a>
</file>

<file path=ppt/media/media80.m4a>
</file>

<file path=ppt/media/media81.m4a>
</file>

<file path=ppt/media/media82.m4a>
</file>

<file path=ppt/media/media83.m4a>
</file>

<file path=ppt/media/media84.m4a>
</file>

<file path=ppt/media/media85.m4a>
</file>

<file path=ppt/media/media86.m4a>
</file>

<file path=ppt/media/media87.m4a>
</file>

<file path=ppt/media/media88.m4a>
</file>

<file path=ppt/media/media89.m4a>
</file>

<file path=ppt/media/media9.m4a>
</file>

<file path=ppt/media/media90.m4a>
</file>

<file path=ppt/media/media91.m4a>
</file>

<file path=ppt/media/media92.m4a>
</file>

<file path=ppt/media/media93.m4a>
</file>

<file path=ppt/media/media94.m4a>
</file>

<file path=ppt/media/media95.m4a>
</file>

<file path=ppt/media/media96.m4a>
</file>

<file path=ppt/media/media97.m4a>
</file>

<file path=ppt/media/media98.m4a>
</file>

<file path=ppt/media/media9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1" i="0">
                <a:latin typeface="Roboto" panose="02000000000000000000" pitchFamily="2" charset="0"/>
              </a:defRPr>
            </a:lvl1pPr>
          </a:lstStyle>
          <a:p>
            <a:fld id="{F8D903BD-967A-C245-96EC-B261CD287469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1" i="0">
                <a:latin typeface="Roboto" panose="02000000000000000000" pitchFamily="2" charset="0"/>
              </a:defRPr>
            </a:lvl1pPr>
          </a:lstStyle>
          <a:p>
            <a:fld id="{A76E590A-4B30-E14A-A04D-EE0229F008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447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1" i="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b="1" i="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b="1" i="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b="1" i="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b="1" i="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endParaRPr lang="en-US" altLang="zh-TW" sz="1200" kern="1200" baseline="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6E590A-4B30-E14A-A04D-EE0229F0080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541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EC5454"/>
              </a:solidFill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6126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ch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他是一個無聲子音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他的有聲的版本是下一頁的 “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j”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中文是沒有這個音的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雙唇微開，舌頭邊界上升碰到齒齦後，然後將氣流阻塞，然後氣流摩擦而出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注意： 雙唇不需用力向前突出噘起，放輕鬆即可</a:t>
            </a:r>
            <a:endParaRPr lang="zh-TW" altLang="en-US" dirty="0">
              <a:effectLst/>
            </a:endParaRPr>
          </a:p>
          <a:p>
            <a:br>
              <a:rPr lang="zh-TW" alt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1952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/j/</a:t>
            </a: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也是 「軟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G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」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他是一個有聲子音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他的有聲的版本是上一頁的 “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ch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”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中文是沒有這個音的</a:t>
            </a:r>
            <a:endParaRPr lang="en-US" altLang="zh-TW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雙唇微開，舌頭邊界上升碰到齒齦後，然後將氣流阻塞，然後聲音摩擦而出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注意： 雙唇不需用力向前突出噘起，放輕鬆即可</a:t>
            </a:r>
            <a:endParaRPr lang="zh-TW" altLang="en-US" dirty="0">
              <a:effectLst/>
            </a:endParaRPr>
          </a:p>
          <a:p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ʤ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放在字尾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(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edge)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，音會稍微消掉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d͜ʒ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̊]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999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zh-TW" altLang="en-US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863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/f/ 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它是一個無聲子音（摩擦音）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他的有聲的版本是下一頁的 “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v”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做法：下巴放輕鬆， 上排牙齒輕貼下唇內側，然後氣流摩擦而出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注意：下嘴唇不用向內捲。</a:t>
            </a:r>
            <a:endParaRPr lang="zh-TW" alt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429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/v/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它是一個有聲子音（摩擦音）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他的無聲的版本是上一頁的 “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f”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中文完全沒有這個音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做法：下巴放輕鬆， 上排牙齒輕貼下唇內側，然後聲音摩擦而出</a:t>
            </a:r>
            <a:endParaRPr lang="zh-TW" altLang="en-US" dirty="0">
              <a:effectLst/>
            </a:endParaRPr>
          </a:p>
          <a:p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/v/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放在字尾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(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have)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，音會稍微消掉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[v̥]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752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zh-TW" altLang="en-US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529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817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zh-TW" alt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6176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zh-TW" altLang="en-US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962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/p/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是一個無聲子音（爆裂音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, Plosives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）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它的有聲的版本是下一頁的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/b/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粵語也有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/p/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音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做法：氣流阻塞於雙唇，堆積空氣，然後氣流爆裂而出</a:t>
            </a:r>
          </a:p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p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s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後的話 （</a:t>
            </a:r>
            <a:r>
              <a:rPr lang="zh-TW" altLang="en-US" sz="1200" u="none" strike="noStrike" kern="1200" dirty="0">
                <a:solidFill>
                  <a:schemeClr val="accent2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accent2"/>
                </a:solidFill>
                <a:effectLst/>
                <a:ea typeface="+mn-ea"/>
                <a:cs typeface="+mn-cs"/>
              </a:rPr>
              <a:t>spin)  </a:t>
            </a:r>
            <a:r>
              <a:rPr lang="zh-TW" altLang="en-US" sz="1200" u="none" strike="noStrike" kern="1200" dirty="0">
                <a:solidFill>
                  <a:schemeClr val="accent2"/>
                </a:solidFill>
                <a:effectLst/>
                <a:ea typeface="+mn-ea"/>
                <a:cs typeface="+mn-cs"/>
              </a:rPr>
              <a:t>會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變成一個不送氣的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“p”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 會接近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”b”</a:t>
            </a:r>
            <a:endParaRPr lang="zh-TW" altLang="en-US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7308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ja-JP" altLang="en-US" sz="1200" u="none" strike="noStrike" kern="1200">
                <a:solidFill>
                  <a:schemeClr val="tx1"/>
                </a:solidFill>
                <a:effectLst/>
                <a:ea typeface="+mn-ea"/>
                <a:cs typeface="+mn-cs"/>
              </a:rPr>
              <a:t>無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聲 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sh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96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96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ʃ</a:t>
            </a:r>
            <a:r>
              <a:rPr lang="en-US" altLang="zh-TW" sz="96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它是一個無聲子音（摩擦音）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他的有聲的版本是下一頁的 “有聲 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sh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”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中文沒有這個音。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做法：嘴巴微開，嘴角拉近，嘴唇稍微嘟起，舌頭前端升高接近硬顎，然後氣流摩擦而出</a:t>
            </a:r>
            <a:endParaRPr lang="zh-TW" altLang="en-US" dirty="0">
              <a:effectLst/>
            </a:endParaRPr>
          </a:p>
          <a:p>
            <a:br>
              <a:rPr lang="zh-TW" altLang="en-US" dirty="0"/>
            </a:br>
            <a:endParaRPr lang="en-US" dirty="0"/>
          </a:p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591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有聲 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sh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96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96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ʒ</a:t>
            </a:r>
            <a:r>
              <a:rPr lang="en-US" altLang="zh-TW" sz="96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它是一個有聲子音（摩擦音）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他的無聲的版本是上一頁的 “無聲 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sh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”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中文沒有這個音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做法：嘴巴微開，嘴角拉近，嘴唇稍微嘟起，舌頭前端升高接近硬顎，然後聲音摩擦而出</a:t>
            </a:r>
            <a:endParaRPr lang="en-US" altLang="zh-TW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  <a:p>
            <a:pPr rtl="0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ʒ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放在字尾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(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Massage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beige)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，音會稍微消掉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ʒ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̊]</a:t>
            </a:r>
            <a:endParaRPr lang="zh-TW" altLang="en-US" b="0" dirty="0">
              <a:effectLst/>
            </a:endParaRPr>
          </a:p>
          <a:p>
            <a:br>
              <a:rPr lang="zh-TW" alt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2868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zh-TW" altLang="en-US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所有</a:t>
            </a:r>
            <a:r>
              <a:rPr lang="en-US" altLang="zh-TW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8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tion</a:t>
            </a:r>
            <a:r>
              <a:rPr lang="en-US" altLang="zh-TW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zh-TW" altLang="en-US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都是</a:t>
            </a:r>
            <a:r>
              <a:rPr lang="en-US" altLang="zh-TW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/</a:t>
            </a:r>
            <a:r>
              <a:rPr lang="en-US" altLang="zh-TW" sz="1200" dirty="0" err="1">
                <a:solidFill>
                  <a:srgbClr val="28278F"/>
                </a:solidFill>
                <a:ea typeface="Roboto" panose="02000000000000000000" pitchFamily="2" charset="0"/>
              </a:rPr>
              <a:t>ʃ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/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rgbClr val="28278F"/>
                </a:solidFill>
                <a:effectLst/>
                <a:ea typeface="+mn-ea"/>
                <a:cs typeface="+mn-cs"/>
              </a:rPr>
              <a:t>但</a:t>
            </a:r>
            <a:r>
              <a:rPr lang="en-US" altLang="zh-TW" sz="1200" u="none" strike="noStrike" kern="1200" dirty="0">
                <a:solidFill>
                  <a:srgbClr val="28278F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1200" u="none" strike="noStrike" kern="1200" dirty="0" err="1">
                <a:solidFill>
                  <a:srgbClr val="28278F"/>
                </a:solidFill>
                <a:effectLst/>
                <a:ea typeface="+mn-ea"/>
                <a:cs typeface="+mn-cs"/>
              </a:rPr>
              <a:t>sion</a:t>
            </a:r>
            <a:r>
              <a:rPr lang="en-US" altLang="zh-TW" sz="1200" u="none" strike="noStrike" kern="1200" dirty="0">
                <a:solidFill>
                  <a:srgbClr val="28278F"/>
                </a:solidFill>
                <a:effectLst/>
                <a:ea typeface="+mn-ea"/>
                <a:cs typeface="+mn-cs"/>
              </a:rPr>
              <a:t> </a:t>
            </a:r>
            <a:r>
              <a:rPr lang="zh-TW" altLang="en-US" sz="1200" u="none" strike="noStrike" kern="1200" dirty="0">
                <a:solidFill>
                  <a:srgbClr val="28278F"/>
                </a:solidFill>
                <a:effectLst/>
                <a:ea typeface="+mn-ea"/>
                <a:cs typeface="+mn-cs"/>
              </a:rPr>
              <a:t>只是大部份讀成</a:t>
            </a:r>
            <a:r>
              <a:rPr lang="en-US" altLang="zh-TW" sz="1200" u="none" strike="noStrike" kern="1200" dirty="0">
                <a:solidFill>
                  <a:srgbClr val="28278F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/</a:t>
            </a:r>
            <a:r>
              <a:rPr lang="en-US" altLang="zh-TW" sz="1200" dirty="0" err="1">
                <a:solidFill>
                  <a:srgbClr val="28278F"/>
                </a:solidFill>
                <a:ea typeface="Roboto" panose="02000000000000000000" pitchFamily="2" charset="0"/>
              </a:rPr>
              <a:t>ʒ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/ </a:t>
            </a:r>
            <a:endParaRPr lang="en-US" altLang="zh-TW" sz="1200" u="none" strike="noStrike" kern="1200" dirty="0">
              <a:solidFill>
                <a:srgbClr val="28278F"/>
              </a:solidFill>
              <a:effectLst/>
              <a:ea typeface="+mn-ea"/>
              <a:cs typeface="+mn-cs"/>
            </a:endParaRPr>
          </a:p>
          <a:p>
            <a:pPr rtl="0" fontAlgn="base"/>
            <a:r>
              <a:rPr lang="zh-TW" altLang="en-US" sz="1200" u="none" strike="noStrike" kern="1200" dirty="0">
                <a:solidFill>
                  <a:srgbClr val="28278F"/>
                </a:solidFill>
                <a:effectLst/>
                <a:ea typeface="+mn-ea"/>
                <a:cs typeface="+mn-cs"/>
              </a:rPr>
              <a:t>例如</a:t>
            </a:r>
            <a:r>
              <a:rPr lang="en-US" altLang="zh-TW" sz="1200" u="none" strike="noStrike" kern="1200" dirty="0">
                <a:solidFill>
                  <a:srgbClr val="28278F"/>
                </a:solidFill>
                <a:effectLst/>
                <a:ea typeface="+mn-ea"/>
                <a:cs typeface="+mn-cs"/>
              </a:rPr>
              <a:t> Fission, Mission, Mansion, Expression, Obsession </a:t>
            </a:r>
            <a:r>
              <a:rPr lang="zh-TW" altLang="en-US" sz="1200" u="none" strike="noStrike" kern="1200" dirty="0">
                <a:solidFill>
                  <a:srgbClr val="28278F"/>
                </a:solidFill>
                <a:effectLst/>
                <a:ea typeface="+mn-ea"/>
                <a:cs typeface="+mn-cs"/>
              </a:rPr>
              <a:t>都是</a:t>
            </a:r>
            <a:r>
              <a:rPr lang="en-US" altLang="zh-TW" sz="1200" u="none" strike="noStrike" kern="1200" dirty="0">
                <a:solidFill>
                  <a:srgbClr val="28278F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/</a:t>
            </a:r>
            <a:r>
              <a:rPr lang="en-US" altLang="zh-TW" sz="1200" dirty="0" err="1">
                <a:solidFill>
                  <a:srgbClr val="28278F"/>
                </a:solidFill>
                <a:ea typeface="Roboto" panose="02000000000000000000" pitchFamily="2" charset="0"/>
              </a:rPr>
              <a:t>ʃ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/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-sure </a:t>
            </a:r>
            <a:r>
              <a:rPr lang="zh-TW" altLang="en-US" sz="1200" dirty="0">
                <a:solidFill>
                  <a:srgbClr val="28278F"/>
                </a:solidFill>
                <a:ea typeface="Microsoft JhengHei" panose="020B0604030504040204" pitchFamily="34" charset="-120"/>
              </a:rPr>
              <a:t>大部份都是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 /</a:t>
            </a:r>
            <a:r>
              <a:rPr lang="en-US" altLang="zh-TW" sz="1200" dirty="0" err="1">
                <a:solidFill>
                  <a:srgbClr val="28278F"/>
                </a:solidFill>
                <a:ea typeface="Roboto" panose="02000000000000000000" pitchFamily="2" charset="0"/>
              </a:rPr>
              <a:t>ʒ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/ </a:t>
            </a:r>
            <a:endParaRPr lang="en-US" altLang="zh-TW" sz="1200" u="none" strike="noStrike" kern="1200" dirty="0">
              <a:solidFill>
                <a:srgbClr val="28278F"/>
              </a:solidFill>
              <a:effectLst/>
              <a:ea typeface="+mn-ea"/>
              <a:cs typeface="+mn-cs"/>
            </a:endParaRPr>
          </a:p>
          <a:p>
            <a:pPr rtl="0" fontAlgn="base"/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Pleasure, Leisure, Seizure </a:t>
            </a:r>
            <a:r>
              <a:rPr lang="zh-TW" altLang="en-US" sz="1200" dirty="0">
                <a:solidFill>
                  <a:srgbClr val="28278F"/>
                </a:solidFill>
                <a:ea typeface="Microsoft JhengHei" panose="020B0604030504040204" pitchFamily="34" charset="-120"/>
              </a:rPr>
              <a:t>是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 /</a:t>
            </a:r>
            <a:r>
              <a:rPr lang="en-US" altLang="zh-TW" sz="1200" dirty="0" err="1">
                <a:solidFill>
                  <a:srgbClr val="28278F"/>
                </a:solidFill>
                <a:ea typeface="Roboto" panose="02000000000000000000" pitchFamily="2" charset="0"/>
              </a:rPr>
              <a:t>ʒ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/</a:t>
            </a:r>
          </a:p>
          <a:p>
            <a:pPr rtl="0" fontAlgn="base"/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Assure, Pressure, Fissure </a:t>
            </a:r>
            <a:r>
              <a:rPr lang="zh-TW" altLang="en-US" sz="1200" dirty="0">
                <a:solidFill>
                  <a:srgbClr val="28278F"/>
                </a:solidFill>
                <a:ea typeface="Microsoft JhengHei" panose="020B0604030504040204" pitchFamily="34" charset="-120"/>
              </a:rPr>
              <a:t>都是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 /</a:t>
            </a:r>
            <a:r>
              <a:rPr lang="en-US" altLang="zh-TW" sz="1200" dirty="0" err="1">
                <a:solidFill>
                  <a:srgbClr val="28278F"/>
                </a:solidFill>
                <a:ea typeface="Roboto" panose="02000000000000000000" pitchFamily="2" charset="0"/>
              </a:rPr>
              <a:t>ʃ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/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>
                <a:solidFill>
                  <a:srgbClr val="28278F"/>
                </a:solidFill>
                <a:ea typeface="Microsoft JhengHei" panose="020B0604030504040204" pitchFamily="34" charset="-120"/>
              </a:rPr>
              <a:t>把小部份例外的記下來，把</a:t>
            </a:r>
            <a:r>
              <a:rPr lang="en-US" altLang="zh-TW" sz="1200" dirty="0" err="1">
                <a:solidFill>
                  <a:srgbClr val="28278F"/>
                </a:solidFill>
                <a:ea typeface="Roboto" panose="02000000000000000000" pitchFamily="2" charset="0"/>
              </a:rPr>
              <a:t>sion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 / </a:t>
            </a:r>
            <a:r>
              <a:rPr lang="en-US" altLang="zh-TW" sz="1200" dirty="0" err="1">
                <a:solidFill>
                  <a:srgbClr val="28278F"/>
                </a:solidFill>
                <a:ea typeface="Roboto" panose="02000000000000000000" pitchFamily="2" charset="0"/>
              </a:rPr>
              <a:t>cion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 / </a:t>
            </a:r>
            <a:r>
              <a:rPr lang="en-US" altLang="zh-TW" sz="1200" dirty="0" err="1">
                <a:solidFill>
                  <a:srgbClr val="28278F"/>
                </a:solidFill>
                <a:ea typeface="Roboto" panose="02000000000000000000" pitchFamily="2" charset="0"/>
              </a:rPr>
              <a:t>sual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 </a:t>
            </a:r>
            <a:r>
              <a:rPr lang="zh-TW" altLang="en-US" sz="1200" dirty="0">
                <a:solidFill>
                  <a:srgbClr val="28278F"/>
                </a:solidFill>
                <a:ea typeface="Microsoft JhengHei" panose="020B0604030504040204" pitchFamily="34" charset="-120"/>
              </a:rPr>
              <a:t>都念成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 /</a:t>
            </a:r>
            <a:r>
              <a:rPr lang="en-US" altLang="zh-TW" sz="1200" dirty="0" err="1">
                <a:solidFill>
                  <a:srgbClr val="28278F"/>
                </a:solidFill>
                <a:ea typeface="Roboto" panose="02000000000000000000" pitchFamily="2" charset="0"/>
              </a:rPr>
              <a:t>ʒ</a:t>
            </a:r>
            <a:r>
              <a:rPr lang="en-US" altLang="zh-TW" sz="1200" dirty="0">
                <a:solidFill>
                  <a:srgbClr val="28278F"/>
                </a:solidFill>
                <a:ea typeface="Roboto" panose="02000000000000000000" pitchFamily="2" charset="0"/>
              </a:rPr>
              <a:t>/ </a:t>
            </a:r>
            <a:r>
              <a:rPr lang="zh-TW" altLang="en-US" sz="1200" dirty="0">
                <a:solidFill>
                  <a:srgbClr val="28278F"/>
                </a:solidFill>
                <a:ea typeface="Microsoft JhengHei" panose="020B0604030504040204" pitchFamily="34" charset="-120"/>
              </a:rPr>
              <a:t>就可以了</a:t>
            </a:r>
            <a:endParaRPr lang="en-US" altLang="zh-TW" sz="1200" dirty="0">
              <a:solidFill>
                <a:srgbClr val="28278F"/>
              </a:solidFill>
              <a:ea typeface="Roboto" panose="02000000000000000000" pitchFamily="2" charset="0"/>
            </a:endParaRPr>
          </a:p>
          <a:p>
            <a:pPr rtl="0" fontAlgn="base"/>
            <a:r>
              <a:rPr lang="zh-TW" altLang="en-US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其實</a:t>
            </a:r>
            <a:r>
              <a:rPr lang="en-US" altLang="zh-TW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Lai </a:t>
            </a:r>
            <a:r>
              <a:rPr lang="zh-TW" altLang="en-US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要是沒有研究真的不會知道原來兩這有分別</a:t>
            </a:r>
            <a:endParaRPr lang="en-HK" altLang="zh-TW" sz="8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  <a:p>
            <a:pPr rtl="0" fontAlgn="base"/>
            <a:r>
              <a:rPr lang="zh-TW" altLang="en-US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因為我一直都把</a:t>
            </a:r>
            <a:r>
              <a:rPr lang="en-US" altLang="zh-TW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8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tion</a:t>
            </a:r>
            <a:r>
              <a:rPr lang="en-US" altLang="zh-TW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/ </a:t>
            </a:r>
            <a:r>
              <a:rPr lang="en-US" altLang="zh-TW" sz="8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sion</a:t>
            </a:r>
            <a:r>
              <a:rPr lang="en-US" altLang="zh-TW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zh-TW" altLang="en-US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讀得很輕聲</a:t>
            </a:r>
            <a:endParaRPr lang="en-US" altLang="zh-TW" sz="8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放心，把</a:t>
            </a:r>
            <a:r>
              <a:rPr lang="en-US" altLang="zh-TW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800" dirty="0">
                <a:solidFill>
                  <a:srgbClr val="28278F"/>
                </a:solidFill>
                <a:ea typeface="Roboto" panose="02000000000000000000" pitchFamily="2" charset="0"/>
              </a:rPr>
              <a:t>/</a:t>
            </a:r>
            <a:r>
              <a:rPr lang="en-US" altLang="zh-TW" sz="800" dirty="0" err="1">
                <a:solidFill>
                  <a:srgbClr val="28278F"/>
                </a:solidFill>
                <a:ea typeface="Roboto" panose="02000000000000000000" pitchFamily="2" charset="0"/>
              </a:rPr>
              <a:t>ʒ</a:t>
            </a:r>
            <a:r>
              <a:rPr lang="en-US" altLang="zh-TW" sz="800" dirty="0">
                <a:solidFill>
                  <a:srgbClr val="28278F"/>
                </a:solidFill>
                <a:ea typeface="Roboto" panose="02000000000000000000" pitchFamily="2" charset="0"/>
              </a:rPr>
              <a:t>/</a:t>
            </a:r>
            <a:r>
              <a:rPr lang="zh-TW" altLang="en-US" sz="800" dirty="0">
                <a:solidFill>
                  <a:srgbClr val="28278F"/>
                </a:solidFill>
                <a:ea typeface="Microsoft JhengHei" panose="020B0604030504040204" pitchFamily="34" charset="-120"/>
              </a:rPr>
              <a:t> </a:t>
            </a:r>
            <a:r>
              <a:rPr lang="zh-TW" altLang="en-US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讀成</a:t>
            </a:r>
            <a:r>
              <a:rPr lang="en-US" altLang="zh-TW" sz="8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800" dirty="0">
                <a:solidFill>
                  <a:srgbClr val="28278F"/>
                </a:solidFill>
                <a:ea typeface="Roboto" panose="02000000000000000000" pitchFamily="2" charset="0"/>
              </a:rPr>
              <a:t>/</a:t>
            </a:r>
            <a:r>
              <a:rPr lang="en-US" altLang="zh-TW" sz="800" dirty="0" err="1">
                <a:solidFill>
                  <a:srgbClr val="28278F"/>
                </a:solidFill>
                <a:ea typeface="Roboto" panose="02000000000000000000" pitchFamily="2" charset="0"/>
              </a:rPr>
              <a:t>ʃ</a:t>
            </a:r>
            <a:r>
              <a:rPr lang="en-US" altLang="zh-TW" sz="800" dirty="0">
                <a:solidFill>
                  <a:srgbClr val="28278F"/>
                </a:solidFill>
                <a:ea typeface="Roboto" panose="02000000000000000000" pitchFamily="2" charset="0"/>
              </a:rPr>
              <a:t>/  </a:t>
            </a:r>
            <a:r>
              <a:rPr lang="zh-TW" altLang="en-US" sz="800" dirty="0">
                <a:solidFill>
                  <a:srgbClr val="28278F"/>
                </a:solidFill>
                <a:ea typeface="Microsoft JhengHei" panose="020B0604030504040204" pitchFamily="34" charset="-120"/>
              </a:rPr>
              <a:t>也沒有人說你錯，只是口音的分別，不是讀「唇」就可以了！</a:t>
            </a:r>
            <a:endParaRPr lang="en-US" altLang="zh-TW" sz="8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2796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無聲 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th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96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l-GR" sz="96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altLang="zh-TW" sz="96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它是一個無聲子音（摩擦音）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他的有聲的版本是下一頁的 “有聲 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th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”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中文完全沒有這個音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做法：雙唇微開，舌頭邊界放在上、下牙齒之間，確認沒有漏洞，然後：氣流摩擦而出（或則牙齒稍稍輕觸上排或下排牙齒齒緣）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注意：嘴唇不要擋住氣流</a:t>
            </a:r>
            <a:endParaRPr lang="zh-TW" altLang="en-US" dirty="0">
              <a:effectLst/>
            </a:endParaRPr>
          </a:p>
          <a:p>
            <a:br>
              <a:rPr lang="zh-TW" altLang="en-US" dirty="0"/>
            </a:br>
            <a:endParaRPr lang="en-US" dirty="0"/>
          </a:p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315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有聲 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th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96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HK" altLang="zh-TW" sz="96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ð</a:t>
            </a:r>
            <a:r>
              <a:rPr lang="en-US" altLang="zh-TW" sz="96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它是一個有聲子音（摩擦音）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他的無聲的版本是上一頁的 “無聲 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th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”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中文完全沒有這個音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做法：雙唇微開，舌頭邊界放在上、下牙齒之間，確認沒有漏洞，然後：聲音摩擦而出（或則牙齒稍稍輕觸上排或下排牙齒齒緣）</a:t>
            </a:r>
            <a:endParaRPr lang="zh-TW" altLang="en-US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注意：嘴唇不要擋住氣流</a:t>
            </a:r>
            <a:endParaRPr lang="en-US" altLang="zh-TW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  <a:p>
            <a:pPr rtl="0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ð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放在字尾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(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smooth)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，音會稍微消掉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ð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̥]</a:t>
            </a:r>
            <a:br>
              <a:rPr lang="zh-TW" alt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6008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zh-TW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0176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9420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6791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941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zh-TW" altLang="en-US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743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/b/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是一個有聲子音（爆裂音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, Plosives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）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他的無聲的版本是上一頁的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/p/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粵語也有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/b/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音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做法：氣流阻塞於雙唇，堆積空氣，然後釋放，聲帶震動</a:t>
            </a:r>
          </a:p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/b/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放在字尾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(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lab)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，音會稍微消掉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[b̥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]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endParaRPr lang="en-US" altLang="zh-TW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  <a:p>
            <a:br>
              <a:rPr lang="zh-TW" alt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8649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0719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zh-TW" altLang="en-US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2215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4740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5053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我把這個音稱為 “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w”</a:t>
            </a:r>
            <a:endParaRPr lang="zh-TW" altLang="en-US" b="0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它是一個有聲子音 （歸類為「進音」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-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接近母音的意思）</a:t>
            </a:r>
            <a:endParaRPr lang="zh-TW" altLang="en-US" b="0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做法：舌根翹起接近軟顎，嘴形成親吻狀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,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雙唇突出成圓形，振動聲帶</a:t>
            </a:r>
            <a:endParaRPr lang="zh-TW" altLang="en-US" b="0" dirty="0">
              <a:effectLst/>
            </a:endParaRPr>
          </a:p>
          <a:p>
            <a:br>
              <a:rPr lang="zh-TW" alt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23616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我把這個音稱為 “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y”</a:t>
            </a:r>
            <a:endParaRPr lang="zh-TW" altLang="en-US" b="0" dirty="0">
              <a:effectLst/>
            </a:endParaRPr>
          </a:p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它是一個有聲子音 （歸類為「進音」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-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接近母音的意思）</a:t>
            </a:r>
            <a:endParaRPr lang="zh-TW" altLang="en-US" b="0" dirty="0">
              <a:effectLst/>
            </a:endParaRPr>
          </a:p>
          <a:p>
            <a:pPr rtl="0"/>
            <a:r>
              <a:rPr lang="zh-TW" altLang="en-US" sz="1200" u="none" strike="noStrike" kern="1200">
                <a:solidFill>
                  <a:schemeClr val="tx1"/>
                </a:solidFill>
                <a:effectLst/>
                <a:ea typeface="+mn-ea"/>
                <a:cs typeface="+mn-cs"/>
              </a:rPr>
              <a:t>做法：嘴形微開，舌尖接近硬顎，震動聲帶</a:t>
            </a:r>
            <a:endParaRPr lang="zh-TW" altLang="en-US" b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719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美式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Cast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會說成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kæst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47800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Apple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說成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a: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也不算錯，只是口音不同</a:t>
            </a:r>
            <a:endParaRPr lang="en-US" altLang="zh-TW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  <a:p>
            <a:pPr rtl="0"/>
            <a:r>
              <a:rPr lang="zh-TW" altLang="en-US" dirty="0"/>
              <a:t>但如果</a:t>
            </a:r>
            <a:r>
              <a:rPr lang="en-US" altLang="zh-TW" dirty="0"/>
              <a:t> Cat </a:t>
            </a:r>
            <a:r>
              <a:rPr lang="zh-TW" altLang="en-US" dirty="0"/>
              <a:t>說成 </a:t>
            </a:r>
            <a:r>
              <a:rPr lang="en-US" altLang="ja-JP" dirty="0"/>
              <a:t>Cart</a:t>
            </a:r>
            <a:r>
              <a:rPr lang="ja-JP" altLang="en-US"/>
              <a:t> 會很怪，建議不</a:t>
            </a:r>
            <a:r>
              <a:rPr lang="zh-TW" altLang="en-US" dirty="0"/>
              <a:t>要這樣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2145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7619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982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p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s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後的話 （</a:t>
            </a:r>
            <a:r>
              <a:rPr lang="zh-TW" altLang="en-US" sz="1200" u="none" strike="noStrike" kern="1200" dirty="0">
                <a:solidFill>
                  <a:schemeClr val="accent2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accent2"/>
                </a:solidFill>
                <a:effectLst/>
                <a:ea typeface="+mn-ea"/>
                <a:cs typeface="+mn-cs"/>
              </a:rPr>
              <a:t>spin)  </a:t>
            </a:r>
            <a:r>
              <a:rPr lang="zh-TW" altLang="en-US" sz="1200" u="none" strike="noStrike" kern="1200" dirty="0">
                <a:solidFill>
                  <a:schemeClr val="accent2"/>
                </a:solidFill>
                <a:effectLst/>
                <a:ea typeface="+mn-ea"/>
                <a:cs typeface="+mn-cs"/>
              </a:rPr>
              <a:t>會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變成一個不送氣的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“p”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 會接近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”b”</a:t>
            </a:r>
            <a:endParaRPr lang="zh-TW" altLang="en-US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8522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b="0" dirty="0"/>
              <a:t>美式的話</a:t>
            </a:r>
            <a:r>
              <a:rPr lang="en-US" altLang="zh-TW" b="0" dirty="0"/>
              <a:t> /</a:t>
            </a:r>
            <a:r>
              <a:rPr lang="en-HK" sz="1200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ɒ</a:t>
            </a:r>
            <a:r>
              <a:rPr lang="en-HK" sz="1200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</a:t>
            </a:r>
            <a:r>
              <a:rPr lang="zh-TW" altLang="en-US" b="0" dirty="0"/>
              <a:t>都變成</a:t>
            </a:r>
            <a:r>
              <a:rPr lang="en-US" altLang="zh-TW" b="0" dirty="0"/>
              <a:t> /</a:t>
            </a:r>
            <a:r>
              <a:rPr lang="en-HK" sz="1200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ɑ</a:t>
            </a:r>
            <a:r>
              <a:rPr lang="en-HK" sz="1200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ː/</a:t>
            </a:r>
          </a:p>
          <a:p>
            <a:pPr rtl="0"/>
            <a:r>
              <a:rPr lang="zh-TW" altLang="en-US" sz="1200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美式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</a:t>
            </a:r>
            <a:r>
              <a:rPr lang="en-HK" sz="1200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Hot 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會讀成英式的 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heart  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兩個都是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 /</a:t>
            </a:r>
            <a:r>
              <a:rPr lang="en-HK" sz="1200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hɑːt</a:t>
            </a:r>
            <a:r>
              <a:rPr lang="en-HK" sz="1200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3843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Love, Above, Dove, Shovel </a:t>
            </a:r>
            <a:r>
              <a:rPr lang="zh-TW" altLang="en-US" b="0" dirty="0"/>
              <a:t>等等都要讀</a:t>
            </a:r>
            <a:r>
              <a:rPr lang="en-US" altLang="zh-TW" b="0" dirty="0"/>
              <a:t> </a:t>
            </a:r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/</a:t>
            </a:r>
            <a:r>
              <a:rPr lang="en-US" altLang="zh-TW" sz="1200" dirty="0" err="1">
                <a:solidFill>
                  <a:srgbClr val="D71A00"/>
                </a:solidFill>
                <a:ea typeface="Roboto" panose="02000000000000000000" pitchFamily="2" charset="0"/>
              </a:rPr>
              <a:t>lʌv</a:t>
            </a:r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/ 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不是</a:t>
            </a:r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 /</a:t>
            </a:r>
            <a:r>
              <a:rPr lang="en-HK" sz="1200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aʊ</a:t>
            </a:r>
            <a:r>
              <a:rPr lang="en-HK" sz="1200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</a:t>
            </a:r>
            <a:endParaRPr lang="en-US" sz="1200" dirty="0">
              <a:solidFill>
                <a:srgbClr val="D71A00"/>
              </a:solidFill>
              <a:ea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5787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1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廣東話</a:t>
            </a:r>
            <a:endParaRPr lang="en-HK" altLang="zh-TW" sz="12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zh-TW" altLang="en-US" sz="1200" b="1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沒有</a:t>
            </a:r>
            <a:r>
              <a:rPr lang="en-US" sz="12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zh-TW" altLang="en-US" sz="1200" b="1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音</a:t>
            </a:r>
            <a:endParaRPr lang="en-US" altLang="zh-TW" sz="12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altLang="zh-TW" sz="12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12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zh-TW" altLang="en-US" sz="1200" b="1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放在上方即代表可以省略</a:t>
            </a:r>
            <a:endParaRPr lang="en-US" altLang="zh-TW" sz="12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631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dirty="0"/>
              <a:t>粵語的</a:t>
            </a:r>
            <a:r>
              <a:rPr lang="en-US" altLang="zh-TW" dirty="0"/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飛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比英文的</a:t>
            </a:r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 Fei 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口型比較快變</a:t>
            </a:r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英式口音口會開得較美式大，如說</a:t>
            </a:r>
            <a:r>
              <a:rPr lang="en-US" altLang="zh-TW" dirty="0"/>
              <a:t>Face</a:t>
            </a:r>
            <a:endParaRPr lang="en-US" altLang="zh-TW" sz="1200" dirty="0">
              <a:solidFill>
                <a:srgbClr val="D71A00"/>
              </a:solidFill>
              <a:ea typeface="Roboto" panose="02000000000000000000" pitchFamily="2" charset="0"/>
            </a:endParaRPr>
          </a:p>
          <a:p>
            <a:pPr rtl="0"/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先說</a:t>
            </a:r>
            <a:r>
              <a:rPr lang="en-US" sz="1200" dirty="0">
                <a:solidFill>
                  <a:srgbClr val="D71A00"/>
                </a:solidFill>
                <a:ea typeface="Roboto" panose="02000000000000000000" pitchFamily="2" charset="0"/>
              </a:rPr>
              <a:t>“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啡</a:t>
            </a:r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再說</a:t>
            </a:r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”E”s 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比較準確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3115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dirty="0"/>
              <a:t>英式有些口音會把</a:t>
            </a:r>
            <a:r>
              <a:rPr lang="en-US" altLang="zh-TW" dirty="0"/>
              <a:t>Bee</a:t>
            </a:r>
            <a:r>
              <a:rPr lang="zh-TW" altLang="en-US" dirty="0"/>
              <a:t>讀成</a:t>
            </a:r>
            <a:r>
              <a:rPr lang="en-US" altLang="zh-TW" dirty="0"/>
              <a:t>Bay, </a:t>
            </a:r>
            <a:r>
              <a:rPr lang="zh-TW" altLang="en-US" dirty="0"/>
              <a:t>有時會聽起來很造作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05107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dirty="0">
                <a:solidFill>
                  <a:srgbClr val="D71A00"/>
                </a:solidFill>
                <a:ea typeface="Roboto" panose="02000000000000000000" pitchFamily="2" charset="0"/>
              </a:rPr>
              <a:t>/</a:t>
            </a:r>
            <a:r>
              <a:rPr lang="en-US" sz="1200" dirty="0" err="1">
                <a:solidFill>
                  <a:srgbClr val="D71A00"/>
                </a:solidFill>
                <a:ea typeface="Roboto" panose="02000000000000000000" pitchFamily="2" charset="0"/>
              </a:rPr>
              <a:t>aɪ</a:t>
            </a:r>
            <a:r>
              <a:rPr lang="en-US" sz="1200" dirty="0">
                <a:solidFill>
                  <a:srgbClr val="D71A00"/>
                </a:solidFill>
                <a:ea typeface="Roboto" panose="02000000000000000000" pitchFamily="2" charset="0"/>
              </a:rPr>
              <a:t>/ 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後面跟</a:t>
            </a:r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 /t/ 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會有點變成</a:t>
            </a:r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 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粵音</a:t>
            </a:r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係</a:t>
            </a:r>
            <a:r>
              <a:rPr lang="en-US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的樣子</a:t>
            </a:r>
            <a:endParaRPr lang="en-US" altLang="zh-TW" sz="1200" dirty="0">
              <a:solidFill>
                <a:srgbClr val="D71A00"/>
              </a:solidFill>
              <a:ea typeface="Roboto" panose="02000000000000000000" pitchFamily="2" charset="0"/>
            </a:endParaRPr>
          </a:p>
          <a:p>
            <a:pPr rtl="0"/>
            <a:r>
              <a:rPr lang="en-US" sz="1200" dirty="0">
                <a:solidFill>
                  <a:srgbClr val="D71A00"/>
                </a:solidFill>
                <a:ea typeface="Roboto" panose="02000000000000000000" pitchFamily="2" charset="0"/>
              </a:rPr>
              <a:t>Sigh -&gt; Sight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5293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英式</a:t>
            </a:r>
            <a:r>
              <a:rPr lang="en-HK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/</a:t>
            </a:r>
            <a:r>
              <a:rPr lang="en-HK" altLang="zh-TW" sz="1200" dirty="0" err="1">
                <a:solidFill>
                  <a:srgbClr val="D71A00"/>
                </a:solidFill>
                <a:ea typeface="Roboto" panose="02000000000000000000" pitchFamily="2" charset="0"/>
              </a:rPr>
              <a:t>əʊ</a:t>
            </a:r>
            <a:r>
              <a:rPr lang="en-HK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/ </a:t>
            </a:r>
            <a:r>
              <a:rPr lang="zh-TW" altLang="en-US" sz="1200" dirty="0">
                <a:solidFill>
                  <a:srgbClr val="D71A00"/>
                </a:solidFill>
                <a:ea typeface="Microsoft JhengHei" panose="020B0604030504040204" pitchFamily="34" charset="-120"/>
              </a:rPr>
              <a:t>相對 美式的 </a:t>
            </a:r>
            <a:r>
              <a:rPr lang="en-HK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/</a:t>
            </a:r>
            <a:r>
              <a:rPr lang="en-HK" altLang="zh-TW" sz="1200" dirty="0" err="1">
                <a:solidFill>
                  <a:srgbClr val="D71A00"/>
                </a:solidFill>
                <a:ea typeface="Roboto" panose="02000000000000000000" pitchFamily="2" charset="0"/>
              </a:rPr>
              <a:t>oʊ</a:t>
            </a:r>
            <a:r>
              <a:rPr lang="en-HK" altLang="zh-TW" sz="1200" dirty="0">
                <a:solidFill>
                  <a:srgbClr val="D71A00"/>
                </a:solidFill>
                <a:ea typeface="Roboto" panose="02000000000000000000" pitchFamily="2" charset="0"/>
              </a:rPr>
              <a:t>/</a:t>
            </a:r>
          </a:p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以</a:t>
            </a:r>
            <a:r>
              <a:rPr lang="en-US" altLang="zh-TW" sz="1200" dirty="0">
                <a:solidFill>
                  <a:srgbClr val="D71A00"/>
                </a:solidFill>
              </a:rPr>
              <a:t>Go</a:t>
            </a:r>
            <a:r>
              <a:rPr lang="zh-TW" altLang="en-US" sz="1200" dirty="0">
                <a:solidFill>
                  <a:srgbClr val="D71A00"/>
                </a:solidFill>
              </a:rPr>
              <a:t>作例子</a:t>
            </a:r>
            <a:endParaRPr lang="en-HK" altLang="zh-TW" sz="1200" dirty="0">
              <a:solidFill>
                <a:srgbClr val="D71A00"/>
              </a:solidFill>
            </a:endParaRPr>
          </a:p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英式口型要先讀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鋸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再轉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奧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</a:p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美式照說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高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就可以了</a:t>
            </a:r>
            <a:endParaRPr lang="en-US" altLang="zh-TW" sz="1200" dirty="0">
              <a:solidFill>
                <a:srgbClr val="D71A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>
                <a:solidFill>
                  <a:srgbClr val="D71A00"/>
                </a:solidFill>
              </a:rPr>
              <a:t>但</a:t>
            </a:r>
            <a:r>
              <a:rPr lang="en-US" altLang="zh-TW" sz="1200" dirty="0">
                <a:solidFill>
                  <a:srgbClr val="D71A00"/>
                </a:solidFill>
              </a:rPr>
              <a:t>Gold</a:t>
            </a:r>
            <a:r>
              <a:rPr lang="zh-TW" altLang="en-US" sz="1200" dirty="0">
                <a:solidFill>
                  <a:srgbClr val="D71A00"/>
                </a:solidFill>
              </a:rPr>
              <a:t>的話就不用先讀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鋸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再轉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奧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，說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高</a:t>
            </a:r>
            <a:r>
              <a:rPr lang="en-US" altLang="zh-TW" sz="1200" dirty="0">
                <a:solidFill>
                  <a:srgbClr val="D71A00"/>
                </a:solidFill>
              </a:rPr>
              <a:t>”</a:t>
            </a:r>
            <a:r>
              <a:rPr lang="zh-TW" altLang="en-US" sz="1200" dirty="0">
                <a:solidFill>
                  <a:srgbClr val="D71A00"/>
                </a:solidFill>
              </a:rPr>
              <a:t>再</a:t>
            </a:r>
            <a:r>
              <a:rPr lang="en-US" altLang="zh-TW" sz="1200" dirty="0">
                <a:solidFill>
                  <a:srgbClr val="D71A00"/>
                </a:solidFill>
              </a:rPr>
              <a:t>+</a:t>
            </a:r>
            <a:r>
              <a:rPr lang="en-US" altLang="zh-TW" sz="1200" dirty="0" err="1">
                <a:solidFill>
                  <a:srgbClr val="D71A00"/>
                </a:solidFill>
              </a:rPr>
              <a:t>ld</a:t>
            </a:r>
            <a:r>
              <a:rPr lang="zh-TW" altLang="en-US" sz="1200" dirty="0">
                <a:solidFill>
                  <a:srgbClr val="D71A00"/>
                </a:solidFill>
              </a:rPr>
              <a:t>就可以了</a:t>
            </a:r>
            <a:endParaRPr lang="en-US" altLang="zh-TW" sz="1200" dirty="0">
              <a:solidFill>
                <a:srgbClr val="D71A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01677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英文的</a:t>
            </a:r>
            <a:r>
              <a:rPr lang="en-US" altLang="zh-TW" sz="1200" dirty="0">
                <a:solidFill>
                  <a:srgbClr val="D71A00"/>
                </a:solidFill>
              </a:rPr>
              <a:t> /</a:t>
            </a:r>
            <a:r>
              <a:rPr lang="en-US" altLang="zh-TW" sz="1200" dirty="0" err="1">
                <a:solidFill>
                  <a:srgbClr val="D71A00"/>
                </a:solidFill>
              </a:rPr>
              <a:t>ju</a:t>
            </a:r>
            <a:r>
              <a:rPr lang="en-US" altLang="zh-TW" sz="1200" dirty="0">
                <a:solidFill>
                  <a:srgbClr val="D71A00"/>
                </a:solidFill>
              </a:rPr>
              <a:t>ː/ </a:t>
            </a:r>
            <a:r>
              <a:rPr lang="zh-TW" altLang="en-US" sz="1200" dirty="0">
                <a:solidFill>
                  <a:srgbClr val="D71A00"/>
                </a:solidFill>
              </a:rPr>
              <a:t>似中文的腰</a:t>
            </a:r>
            <a:endParaRPr lang="en-US" altLang="zh-TW" sz="1200" dirty="0">
              <a:solidFill>
                <a:srgbClr val="D71A00"/>
              </a:solidFill>
            </a:endParaRPr>
          </a:p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但英文的嘴較快嘟出來</a:t>
            </a:r>
            <a:endParaRPr lang="en-US" altLang="zh-TW" sz="1200" dirty="0">
              <a:solidFill>
                <a:srgbClr val="D71A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2433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英文的</a:t>
            </a:r>
            <a:r>
              <a:rPr lang="en-US" altLang="zh-TW" sz="1200" dirty="0">
                <a:solidFill>
                  <a:srgbClr val="D71A00"/>
                </a:solidFill>
              </a:rPr>
              <a:t>/</a:t>
            </a:r>
            <a:r>
              <a:rPr lang="en-US" altLang="zh-TW" sz="9600" dirty="0">
                <a:solidFill>
                  <a:srgbClr val="28278F"/>
                </a:solidFill>
                <a:ea typeface="Roboto" panose="02000000000000000000" pitchFamily="2" charset="0"/>
              </a:rPr>
              <a:t>uː/</a:t>
            </a:r>
            <a:r>
              <a:rPr lang="zh-TW" altLang="en-US" sz="9600" dirty="0">
                <a:solidFill>
                  <a:srgbClr val="28278F"/>
                </a:solidFill>
                <a:ea typeface="Microsoft JhengHei" panose="020B0604030504040204" pitchFamily="34" charset="-120"/>
              </a:rPr>
              <a:t>嘴要</a:t>
            </a:r>
            <a:r>
              <a:rPr lang="en-US" altLang="zh-TW" sz="9600" dirty="0">
                <a:solidFill>
                  <a:srgbClr val="28278F"/>
                </a:solidFill>
                <a:ea typeface="Roboto" panose="02000000000000000000" pitchFamily="2" charset="0"/>
              </a:rPr>
              <a:t>”E”</a:t>
            </a:r>
            <a:r>
              <a:rPr lang="zh-TW" altLang="en-US" sz="9600" dirty="0">
                <a:solidFill>
                  <a:srgbClr val="28278F"/>
                </a:solidFill>
                <a:ea typeface="Microsoft JhengHei" panose="020B0604030504040204" pitchFamily="34" charset="-120"/>
              </a:rPr>
              <a:t>一點</a:t>
            </a:r>
            <a:endParaRPr lang="en-HK" altLang="zh-TW" sz="9600" dirty="0">
              <a:solidFill>
                <a:srgbClr val="28278F"/>
              </a:solidFill>
              <a:ea typeface="Roboto" panose="02000000000000000000" pitchFamily="2" charset="0"/>
            </a:endParaRPr>
          </a:p>
          <a:p>
            <a:pPr rtl="0"/>
            <a:r>
              <a:rPr lang="zh-TW" altLang="en-US" sz="9600" dirty="0">
                <a:solidFill>
                  <a:srgbClr val="28278F"/>
                </a:solidFill>
              </a:rPr>
              <a:t>如說</a:t>
            </a:r>
            <a:r>
              <a:rPr lang="en-US" altLang="zh-TW" sz="9600" dirty="0">
                <a:solidFill>
                  <a:srgbClr val="28278F"/>
                </a:solidFill>
              </a:rPr>
              <a:t>Soon</a:t>
            </a:r>
            <a:r>
              <a:rPr lang="zh-TW" altLang="en-US" sz="9600" dirty="0">
                <a:solidFill>
                  <a:srgbClr val="28278F"/>
                </a:solidFill>
              </a:rPr>
              <a:t>，要說</a:t>
            </a:r>
            <a:r>
              <a:rPr lang="en-US" altLang="zh-TW" sz="9600" dirty="0">
                <a:solidFill>
                  <a:srgbClr val="28278F"/>
                </a:solidFill>
              </a:rPr>
              <a:t>”</a:t>
            </a:r>
            <a:r>
              <a:rPr lang="zh-TW" altLang="en-US" sz="9600" dirty="0">
                <a:solidFill>
                  <a:srgbClr val="28278F"/>
                </a:solidFill>
              </a:rPr>
              <a:t>酸</a:t>
            </a:r>
            <a:r>
              <a:rPr lang="en-US" altLang="zh-TW" sz="9600" dirty="0">
                <a:solidFill>
                  <a:srgbClr val="28278F"/>
                </a:solidFill>
              </a:rPr>
              <a:t>”</a:t>
            </a:r>
            <a:r>
              <a:rPr lang="zh-TW" altLang="en-US" sz="9600" dirty="0">
                <a:solidFill>
                  <a:srgbClr val="28278F"/>
                </a:solidFill>
              </a:rPr>
              <a:t>，但嘴沒有粵音的嘟出來</a:t>
            </a:r>
            <a:endParaRPr lang="en-US" altLang="zh-TW" sz="1200" dirty="0">
              <a:solidFill>
                <a:srgbClr val="D71A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9969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TW" sz="1200" dirty="0">
                <a:solidFill>
                  <a:srgbClr val="D71A00"/>
                </a:solidFill>
              </a:rPr>
              <a:t>Look Good </a:t>
            </a:r>
            <a:r>
              <a:rPr lang="zh-TW" altLang="en-US" sz="1200" dirty="0">
                <a:solidFill>
                  <a:srgbClr val="D71A00"/>
                </a:solidFill>
              </a:rPr>
              <a:t>要讀得短一點</a:t>
            </a:r>
            <a:endParaRPr lang="en-HK" altLang="zh-TW" sz="1200" dirty="0">
              <a:solidFill>
                <a:srgbClr val="D71A00"/>
              </a:solidFill>
            </a:endParaRPr>
          </a:p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不是轆</a:t>
            </a:r>
            <a:r>
              <a:rPr lang="en-US" altLang="zh-TW" sz="1200" dirty="0">
                <a:solidFill>
                  <a:srgbClr val="D71A00"/>
                </a:solidFill>
              </a:rPr>
              <a:t>Good</a:t>
            </a:r>
          </a:p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英文口不用嘟出來</a:t>
            </a:r>
            <a:endParaRPr lang="en-US" altLang="zh-TW" sz="1200" dirty="0">
              <a:solidFill>
                <a:srgbClr val="D71A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413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/t/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是一個無聲子音（爆破音）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他的有聲的版本是下一頁的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/d/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做法：舌頭邊界抵住齒齦，堆積空氣，然後氣流爆裂而出</a:t>
            </a:r>
          </a:p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t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s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後的話 （例如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stop)  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會變成一個不送氣的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[t]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 有點像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d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音</a:t>
            </a:r>
            <a:endParaRPr lang="en-US" altLang="zh-TW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/t/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放在字中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(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water)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，有時候變彈舌音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ɾ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]</a:t>
            </a:r>
          </a:p>
          <a:p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/t/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放在字後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(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bet)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，有時候變喉塞音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ʔ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]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6476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altLang="zh-TW" sz="1200" dirty="0">
                <a:solidFill>
                  <a:srgbClr val="D71A00"/>
                </a:solidFill>
              </a:rPr>
              <a:t>/</a:t>
            </a:r>
            <a:r>
              <a:rPr lang="en-US" altLang="zh-TW" sz="1200" dirty="0" err="1">
                <a:solidFill>
                  <a:srgbClr val="D71A00"/>
                </a:solidFill>
              </a:rPr>
              <a:t>ɔ</a:t>
            </a:r>
            <a:r>
              <a:rPr lang="en-US" altLang="zh-TW" sz="1200" dirty="0">
                <a:solidFill>
                  <a:srgbClr val="D71A00"/>
                </a:solidFill>
              </a:rPr>
              <a:t>ː/ </a:t>
            </a:r>
            <a:r>
              <a:rPr lang="zh-TW" altLang="en-US" sz="1200" dirty="0">
                <a:solidFill>
                  <a:srgbClr val="D71A00"/>
                </a:solidFill>
              </a:rPr>
              <a:t>是</a:t>
            </a:r>
            <a:r>
              <a:rPr lang="en-US" altLang="zh-TW" sz="1200" dirty="0">
                <a:solidFill>
                  <a:srgbClr val="D71A00"/>
                </a:solidFill>
              </a:rPr>
              <a:t> </a:t>
            </a:r>
            <a:r>
              <a:rPr lang="en-US" altLang="zh-TW" sz="9600" dirty="0">
                <a:solidFill>
                  <a:srgbClr val="28278F"/>
                </a:solidFill>
                <a:ea typeface="Roboto" panose="02000000000000000000" pitchFamily="2" charset="0"/>
              </a:rPr>
              <a:t>/</a:t>
            </a:r>
            <a:r>
              <a:rPr lang="en-US" sz="9600" dirty="0" err="1">
                <a:solidFill>
                  <a:srgbClr val="28278F"/>
                </a:solidFill>
                <a:ea typeface="Roboto" panose="02000000000000000000" pitchFamily="2" charset="0"/>
              </a:rPr>
              <a:t>ɒ</a:t>
            </a:r>
            <a:r>
              <a:rPr lang="en-US" altLang="zh-TW" sz="9600" dirty="0">
                <a:solidFill>
                  <a:srgbClr val="28278F"/>
                </a:solidFill>
                <a:ea typeface="Roboto" panose="02000000000000000000" pitchFamily="2" charset="0"/>
              </a:rPr>
              <a:t>/ </a:t>
            </a:r>
            <a:r>
              <a:rPr lang="zh-TW" altLang="en-US" sz="9600" dirty="0">
                <a:solidFill>
                  <a:srgbClr val="28278F"/>
                </a:solidFill>
                <a:ea typeface="Microsoft JhengHei" panose="020B0604030504040204" pitchFamily="34" charset="-120"/>
              </a:rPr>
              <a:t>的長版</a:t>
            </a:r>
            <a:endParaRPr lang="en-US" altLang="zh-TW" sz="1200" dirty="0">
              <a:solidFill>
                <a:srgbClr val="D71A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45499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英文比粵音嘴向橫一點</a:t>
            </a:r>
            <a:endParaRPr lang="en-US" altLang="zh-TW" sz="1200" dirty="0">
              <a:solidFill>
                <a:srgbClr val="D71A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8590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altLang="zh-TW" sz="1200" dirty="0">
              <a:solidFill>
                <a:srgbClr val="D71A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83874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其實就是</a:t>
            </a:r>
            <a:r>
              <a:rPr lang="en-HK" altLang="zh-TW" sz="1200" dirty="0">
                <a:solidFill>
                  <a:srgbClr val="D71A00"/>
                </a:solidFill>
              </a:rPr>
              <a:t>/</a:t>
            </a:r>
            <a:r>
              <a:rPr lang="en-HK" altLang="zh-TW" sz="1200" dirty="0" err="1">
                <a:solidFill>
                  <a:srgbClr val="D71A00"/>
                </a:solidFill>
              </a:rPr>
              <a:t>ɪ</a:t>
            </a:r>
            <a:r>
              <a:rPr lang="en-HK" altLang="zh-TW" sz="1200" dirty="0">
                <a:solidFill>
                  <a:srgbClr val="D71A00"/>
                </a:solidFill>
              </a:rPr>
              <a:t>/ </a:t>
            </a:r>
            <a:r>
              <a:rPr lang="zh-TW" altLang="en-US" sz="1200" dirty="0">
                <a:solidFill>
                  <a:srgbClr val="D71A00"/>
                </a:solidFill>
              </a:rPr>
              <a:t>和</a:t>
            </a:r>
            <a:r>
              <a:rPr lang="en-US" altLang="zh-TW" sz="1200" dirty="0">
                <a:solidFill>
                  <a:srgbClr val="D71A00"/>
                </a:solidFill>
              </a:rPr>
              <a:t> /</a:t>
            </a:r>
            <a:r>
              <a:rPr lang="en-HK" altLang="zh-TW" sz="1200" dirty="0" err="1">
                <a:solidFill>
                  <a:srgbClr val="D71A00"/>
                </a:solidFill>
              </a:rPr>
              <a:t>ə</a:t>
            </a:r>
            <a:r>
              <a:rPr lang="en-HK" altLang="zh-TW" sz="1200" dirty="0">
                <a:solidFill>
                  <a:srgbClr val="D71A00"/>
                </a:solidFill>
              </a:rPr>
              <a:t>/ </a:t>
            </a:r>
            <a:r>
              <a:rPr lang="zh-TW" altLang="en-US" sz="1200" dirty="0">
                <a:solidFill>
                  <a:srgbClr val="D71A00"/>
                </a:solidFill>
              </a:rPr>
              <a:t>順著讀而已</a:t>
            </a:r>
            <a:endParaRPr lang="en-US" altLang="zh-TW" sz="1200" dirty="0">
              <a:solidFill>
                <a:srgbClr val="D71A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1256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其實就是</a:t>
            </a:r>
            <a:r>
              <a:rPr lang="en-HK" altLang="zh-TW" sz="1200" dirty="0">
                <a:solidFill>
                  <a:srgbClr val="D71A00"/>
                </a:solidFill>
              </a:rPr>
              <a:t>/</a:t>
            </a:r>
            <a:r>
              <a:rPr lang="en-US" altLang="zh-TW" sz="96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HK" altLang="zh-TW" sz="1200" dirty="0">
                <a:solidFill>
                  <a:srgbClr val="D71A00"/>
                </a:solidFill>
              </a:rPr>
              <a:t>/ </a:t>
            </a:r>
            <a:r>
              <a:rPr lang="zh-TW" altLang="en-US" sz="1200" dirty="0">
                <a:solidFill>
                  <a:srgbClr val="D71A00"/>
                </a:solidFill>
              </a:rPr>
              <a:t>和</a:t>
            </a:r>
            <a:r>
              <a:rPr lang="en-US" altLang="zh-TW" sz="1200" dirty="0">
                <a:solidFill>
                  <a:srgbClr val="D71A00"/>
                </a:solidFill>
              </a:rPr>
              <a:t> /</a:t>
            </a:r>
            <a:r>
              <a:rPr lang="en-US" altLang="zh-TW" sz="96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HK" altLang="zh-TW" sz="1200" dirty="0">
                <a:solidFill>
                  <a:srgbClr val="D71A00"/>
                </a:solidFill>
              </a:rPr>
              <a:t>/ </a:t>
            </a:r>
            <a:r>
              <a:rPr lang="zh-TW" altLang="en-US" sz="1200" dirty="0">
                <a:solidFill>
                  <a:srgbClr val="D71A00"/>
                </a:solidFill>
              </a:rPr>
              <a:t>順著讀而已</a:t>
            </a:r>
            <a:endParaRPr lang="en-US" altLang="zh-TW" sz="1200" dirty="0">
              <a:solidFill>
                <a:srgbClr val="D71A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790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zh-TW" altLang="en-US" sz="1200" dirty="0">
                <a:solidFill>
                  <a:srgbClr val="D71A00"/>
                </a:solidFill>
              </a:rPr>
              <a:t>其實就是</a:t>
            </a:r>
            <a:r>
              <a:rPr lang="en-US" altLang="zh-TW" sz="1200" dirty="0">
                <a:solidFill>
                  <a:srgbClr val="D71A00"/>
                </a:solidFill>
              </a:rPr>
              <a:t>/</a:t>
            </a:r>
            <a:r>
              <a:rPr lang="en-US" altLang="zh-TW" sz="96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ʊ</a:t>
            </a:r>
            <a:r>
              <a:rPr lang="en-HK" altLang="zh-TW" sz="1200" dirty="0">
                <a:solidFill>
                  <a:srgbClr val="D71A00"/>
                </a:solidFill>
              </a:rPr>
              <a:t>/ </a:t>
            </a:r>
            <a:r>
              <a:rPr lang="zh-TW" altLang="en-US" sz="1200" dirty="0">
                <a:solidFill>
                  <a:srgbClr val="D71A00"/>
                </a:solidFill>
              </a:rPr>
              <a:t>和</a:t>
            </a:r>
            <a:r>
              <a:rPr lang="en-US" altLang="zh-TW" sz="1200" dirty="0">
                <a:solidFill>
                  <a:srgbClr val="D71A00"/>
                </a:solidFill>
              </a:rPr>
              <a:t> /</a:t>
            </a:r>
            <a:r>
              <a:rPr lang="en-HK" altLang="zh-TW" sz="1200" dirty="0" err="1">
                <a:solidFill>
                  <a:srgbClr val="D71A00"/>
                </a:solidFill>
              </a:rPr>
              <a:t>ə</a:t>
            </a:r>
            <a:r>
              <a:rPr lang="en-HK" altLang="zh-TW" sz="1200" dirty="0">
                <a:solidFill>
                  <a:srgbClr val="D71A00"/>
                </a:solidFill>
              </a:rPr>
              <a:t>/ </a:t>
            </a:r>
            <a:r>
              <a:rPr lang="zh-TW" altLang="en-US" sz="1200" dirty="0">
                <a:solidFill>
                  <a:srgbClr val="D71A00"/>
                </a:solidFill>
              </a:rPr>
              <a:t>順著讀而已</a:t>
            </a:r>
            <a:endParaRPr lang="en-US" altLang="zh-TW" sz="1200" dirty="0">
              <a:solidFill>
                <a:srgbClr val="D71A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960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>
                <a:solidFill>
                  <a:srgbClr val="D71A00"/>
                </a:solidFill>
              </a:rPr>
              <a:t>相對美式的</a:t>
            </a:r>
            <a:r>
              <a:rPr lang="en-US" sz="9600" dirty="0">
                <a:ea typeface="Roboto" panose="02000000000000000000" pitchFamily="2" charset="0"/>
              </a:rPr>
              <a:t>/</a:t>
            </a:r>
            <a:r>
              <a:rPr lang="en-US" sz="9600" b="1" dirty="0" err="1"/>
              <a:t>ɝ</a:t>
            </a:r>
            <a:r>
              <a:rPr lang="en-US" sz="9600" dirty="0">
                <a:ea typeface="Roboto" panose="02000000000000000000" pitchFamily="2" charset="0"/>
              </a:rPr>
              <a:t>/</a:t>
            </a:r>
            <a:r>
              <a:rPr lang="zh-TW" altLang="en-US" sz="1100" dirty="0">
                <a:ea typeface="Microsoft JhengHei" panose="020B0604030504040204" pitchFamily="34" charset="-120"/>
              </a:rPr>
              <a:t>或</a:t>
            </a:r>
            <a:r>
              <a:rPr lang="en-US" altLang="zh-TW" sz="1050" b="1" dirty="0"/>
              <a:t> </a:t>
            </a:r>
            <a:r>
              <a:rPr lang="en-US" sz="9600" dirty="0">
                <a:ea typeface="Roboto" panose="02000000000000000000" pitchFamily="2" charset="0"/>
              </a:rPr>
              <a:t>/</a:t>
            </a:r>
            <a:r>
              <a:rPr lang="en-US" sz="9600" b="1" dirty="0" err="1"/>
              <a:t>ɜ</a:t>
            </a:r>
            <a:r>
              <a:rPr lang="en-US" altLang="zh-TW" sz="9600" b="1" dirty="0" err="1"/>
              <a:t>r</a:t>
            </a:r>
            <a:r>
              <a:rPr lang="en-US" sz="9600" dirty="0">
                <a:ea typeface="Roboto" panose="02000000000000000000" pitchFamily="2" charset="0"/>
              </a:rPr>
              <a:t>/</a:t>
            </a:r>
            <a:r>
              <a:rPr lang="zh-TW" altLang="en-US" sz="9600" b="1" dirty="0"/>
              <a:t> </a:t>
            </a:r>
            <a:endParaRPr lang="en-US" altLang="zh-TW" sz="9600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9600" b="1" dirty="0"/>
              <a:t>讀</a:t>
            </a:r>
            <a:r>
              <a:rPr lang="en-US" altLang="zh-TW" sz="9600" b="1" dirty="0"/>
              <a:t>World</a:t>
            </a:r>
            <a:r>
              <a:rPr lang="zh-TW" altLang="en-US" sz="9600" b="1" dirty="0"/>
              <a:t>時舌頭放平就可以了</a:t>
            </a:r>
            <a:endParaRPr lang="en-HK" altLang="zh-TW" sz="9600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9600" b="1" dirty="0"/>
              <a:t>美式的捲舌又要</a:t>
            </a:r>
            <a:r>
              <a:rPr lang="en-US" altLang="zh-TW" sz="9600" b="1" dirty="0"/>
              <a:t>L</a:t>
            </a:r>
            <a:r>
              <a:rPr lang="zh-TW" altLang="en-US" sz="9600" b="1" dirty="0"/>
              <a:t>音比較難發音</a:t>
            </a:r>
            <a:endParaRPr lang="en-US" altLang="zh-TW" sz="9600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9600" b="1" dirty="0"/>
              <a:t>讀</a:t>
            </a:r>
            <a:r>
              <a:rPr lang="en-US" altLang="zh-TW" sz="9600" b="1" dirty="0"/>
              <a:t>Her</a:t>
            </a:r>
            <a:r>
              <a:rPr lang="zh-TW" altLang="en-US" sz="9600" b="1" dirty="0"/>
              <a:t>時，可想成中文的鄉，但去除</a:t>
            </a:r>
            <a:r>
              <a:rPr lang="en-US" altLang="zh-TW" sz="9600" b="1" dirty="0"/>
              <a:t>ng</a:t>
            </a:r>
            <a:r>
              <a:rPr lang="zh-TW" altLang="en-US" sz="9600" b="1" dirty="0"/>
              <a:t>音就可以了</a:t>
            </a:r>
            <a:endParaRPr lang="en-US" sz="9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2376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>
                <a:solidFill>
                  <a:srgbClr val="D71A00"/>
                </a:solidFill>
              </a:rPr>
              <a:t>相對美式的</a:t>
            </a:r>
            <a:r>
              <a:rPr lang="en-US" sz="9600" dirty="0">
                <a:ea typeface="Roboto" panose="02000000000000000000" pitchFamily="2" charset="0"/>
              </a:rPr>
              <a:t>/</a:t>
            </a:r>
            <a:r>
              <a:rPr lang="en-US" sz="9600" dirty="0" err="1">
                <a:ea typeface="Roboto" panose="02000000000000000000" pitchFamily="2" charset="0"/>
              </a:rPr>
              <a:t>ɚ</a:t>
            </a:r>
            <a:r>
              <a:rPr lang="en-US" sz="9600" dirty="0">
                <a:ea typeface="Roboto" panose="02000000000000000000" pitchFamily="2" charset="0"/>
              </a:rPr>
              <a:t>/</a:t>
            </a:r>
            <a:r>
              <a:rPr lang="zh-TW" altLang="en-US" sz="7200" dirty="0">
                <a:ea typeface="Microsoft JhengHei" panose="020B0604030504040204" pitchFamily="34" charset="-120"/>
              </a:rPr>
              <a:t>或</a:t>
            </a:r>
            <a:r>
              <a:rPr lang="en-US" altLang="zh-TW" sz="7200" dirty="0">
                <a:ea typeface="Roboto" panose="02000000000000000000" pitchFamily="2" charset="0"/>
              </a:rPr>
              <a:t> </a:t>
            </a:r>
            <a:r>
              <a:rPr lang="en-US" sz="9600" dirty="0">
                <a:ea typeface="Roboto" panose="02000000000000000000" pitchFamily="2" charset="0"/>
              </a:rPr>
              <a:t>/</a:t>
            </a:r>
            <a:r>
              <a:rPr lang="en-US" altLang="zh-TW" sz="9600" dirty="0" err="1">
                <a:ea typeface="Roboto" panose="02000000000000000000" pitchFamily="2" charset="0"/>
              </a:rPr>
              <a:t>ər</a:t>
            </a:r>
            <a:r>
              <a:rPr lang="en-US" sz="9600" dirty="0">
                <a:ea typeface="Roboto" panose="02000000000000000000" pitchFamily="2" charset="0"/>
              </a:rPr>
              <a:t>/</a:t>
            </a:r>
            <a:r>
              <a:rPr lang="zh-TW" altLang="en-US" sz="9600" dirty="0"/>
              <a:t> </a:t>
            </a:r>
            <a:endParaRPr lang="en-US" altLang="zh-TW" sz="9600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9600" b="1" dirty="0"/>
              <a:t>英式唸發捲舌頭放平就可以了</a:t>
            </a:r>
            <a:endParaRPr lang="en-HK" altLang="zh-TW" sz="9600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 b="1" dirty="0"/>
              <a:t>R</a:t>
            </a:r>
            <a:r>
              <a:rPr lang="zh-TW" altLang="en-US" sz="9600" b="1" dirty="0"/>
              <a:t>音都不用發</a:t>
            </a:r>
            <a:endParaRPr lang="en-US" sz="9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851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/d/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它是一個有聲子音（爆裂音）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他的無聲的版本是上一頁的 “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t”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做法：舌頭邊界抵住齒齦，堆積空氣，然後釋放，聲帶震動</a:t>
            </a:r>
          </a:p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/d/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放在字尾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(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bad)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，音會稍微消掉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[d̥]</a:t>
            </a:r>
          </a:p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/d/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放在字中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(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ready)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，有時候變彈舌音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ɾ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641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T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放尾，不是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”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切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”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音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182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/k/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它是一個無聲子音（爆裂音）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他的有聲的版本是下一頁的 “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g”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做法：舌後抵住軟顎，堆積空氣，然後氣流爆裂而出</a:t>
            </a:r>
          </a:p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k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s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後的話 （例如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skin)  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會變成一個不送氣的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[k]</a:t>
            </a:r>
            <a:endParaRPr lang="zh-TW" altLang="en-US" sz="1200" u="none" strike="noStrike" kern="1200" dirty="0">
              <a:solidFill>
                <a:schemeClr val="tx1"/>
              </a:solidFill>
              <a:effectLst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85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/g/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它是一個有聲子音（爆裂音）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他的無聲的版本是上一頁的 “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k”</a:t>
            </a:r>
          </a:p>
          <a:p>
            <a:pPr rtl="0" fontAlgn="base"/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做法：做法：舌後抵住軟顎，堆積空氣，然後釋放，聲帶震動</a:t>
            </a:r>
          </a:p>
          <a:p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/g/ 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放在字尾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(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例如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bag)</a:t>
            </a:r>
            <a:r>
              <a:rPr lang="zh-TW" altLang="en-US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，音會稍微消掉 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[</a:t>
            </a:r>
            <a:r>
              <a:rPr lang="en-US" altLang="zh-TW" sz="1200" u="none" strike="noStrike" kern="1200" dirty="0" err="1">
                <a:solidFill>
                  <a:schemeClr val="tx1"/>
                </a:solidFill>
                <a:effectLst/>
                <a:ea typeface="+mn-ea"/>
                <a:cs typeface="+mn-cs"/>
              </a:rPr>
              <a:t>ɡ</a:t>
            </a:r>
            <a:r>
              <a:rPr lang="en-US" altLang="zh-TW" sz="1200" u="none" strike="noStrike" kern="1200" dirty="0">
                <a:solidFill>
                  <a:schemeClr val="tx1"/>
                </a:solidFill>
                <a:effectLst/>
                <a:ea typeface="+mn-ea"/>
                <a:cs typeface="+mn-cs"/>
              </a:rPr>
              <a:t>̊]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74F0F-56CD-DA47-86A6-5B23D5991E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584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 b="1" i="0">
                <a:latin typeface="Roboto" panose="02000000000000000000" pitchFamily="2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6B8C1D-15F5-5E4F-A44E-1EA27167CD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2667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4C2E43-A0A1-EE4E-B64B-8B65E8D5D5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6504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ADB8EF-AA32-0D4E-9F84-70DCB12562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2850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5D4DC2-5808-F44B-99A1-A4206E6B1D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8042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 b="1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1FED66-FF6B-CF46-B950-CD092892B4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8916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518C01-3B43-E74F-9877-26A0D7F6E5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2278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 i="0">
                <a:latin typeface="Roboto" panose="02000000000000000000" pitchFamily="2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 i="0">
                <a:latin typeface="Roboto" panose="02000000000000000000" pitchFamily="2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  <a:lvl2pPr>
              <a:defRPr b="1" i="0">
                <a:latin typeface="Roboto" panose="02000000000000000000" pitchFamily="2" charset="0"/>
              </a:defRPr>
            </a:lvl2pPr>
            <a:lvl3pPr>
              <a:defRPr b="1" i="0">
                <a:latin typeface="Roboto" panose="02000000000000000000" pitchFamily="2" charset="0"/>
              </a:defRPr>
            </a:lvl3pPr>
            <a:lvl4pPr>
              <a:defRPr b="1" i="0">
                <a:latin typeface="Roboto" panose="02000000000000000000" pitchFamily="2" charset="0"/>
              </a:defRPr>
            </a:lvl4pPr>
            <a:lvl5pPr>
              <a:defRPr b="1" i="0">
                <a:latin typeface="Roboto" panose="02000000000000000000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28BF5A-EAE5-E843-852D-7F8B52DCB2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4206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CBD5D8-1A6B-1645-AADE-02B63B9B8E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11628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442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 b="1" i="0">
                <a:latin typeface="Roboto" panose="02000000000000000000" pitchFamily="2" charset="0"/>
              </a:defRPr>
            </a:lvl1pPr>
            <a:lvl2pPr>
              <a:defRPr sz="2100" b="1" i="0">
                <a:latin typeface="Roboto" panose="02000000000000000000" pitchFamily="2" charset="0"/>
              </a:defRPr>
            </a:lvl2pPr>
            <a:lvl3pPr>
              <a:defRPr sz="1800" b="1" i="0">
                <a:latin typeface="Roboto" panose="02000000000000000000" pitchFamily="2" charset="0"/>
              </a:defRPr>
            </a:lvl3pPr>
            <a:lvl4pPr>
              <a:defRPr sz="1500" b="1" i="0">
                <a:latin typeface="Roboto" panose="02000000000000000000" pitchFamily="2" charset="0"/>
              </a:defRPr>
            </a:lvl4pPr>
            <a:lvl5pPr>
              <a:defRPr sz="1500" b="1" i="0">
                <a:latin typeface="Roboto" panose="02000000000000000000" pitchFamily="2" charset="0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 b="1" i="0">
                <a:latin typeface="Roboto" panose="02000000000000000000" pitchFamily="2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A8BD92-2050-024B-87EC-D625543C27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984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 b="1" i="0">
                <a:latin typeface="Roboto" panose="020000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 b="1" i="0">
                <a:latin typeface="Roboto" panose="02000000000000000000" pitchFamily="2" charset="0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 b="1" i="0">
                <a:latin typeface="Roboto" panose="02000000000000000000" pitchFamily="2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 i="0"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1F355B-548F-0349-9F90-A4AFC626F6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2959" y="273844"/>
            <a:ext cx="1507256" cy="1736933"/>
          </a:xfrm>
          <a:prstGeom prst="rect">
            <a:avLst/>
          </a:prstGeom>
          <a:effectLst>
            <a:outerShdw dir="2700000" sx="102000" sy="102000" algn="ctr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88705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t="-2000" r="-1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fld id="{A867E4E1-CFF4-0645-BB34-A718A2159C6F}" type="datetimeFigureOut">
              <a:rPr lang="en-US" smtClean="0"/>
              <a:pPr/>
              <a:t>1/26/21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fld id="{38FBFD79-341B-624F-A81C-D8F3BE5CA9A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1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i="0" kern="1200">
          <a:solidFill>
            <a:schemeClr val="tx1"/>
          </a:solidFill>
          <a:latin typeface="Roboto" panose="02000000000000000000" pitchFamily="2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b="1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1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b="1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b="1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b="1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media30.m4a"/><Relationship Id="rId3" Type="http://schemas.microsoft.com/office/2007/relationships/media" Target="../media/media28.m4a"/><Relationship Id="rId7" Type="http://schemas.microsoft.com/office/2007/relationships/media" Target="../media/media30.m4a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6" Type="http://schemas.openxmlformats.org/officeDocument/2006/relationships/audio" Target="../media/media29.m4a"/><Relationship Id="rId11" Type="http://schemas.openxmlformats.org/officeDocument/2006/relationships/image" Target="../media/image5.png"/><Relationship Id="rId5" Type="http://schemas.microsoft.com/office/2007/relationships/media" Target="../media/media29.m4a"/><Relationship Id="rId10" Type="http://schemas.openxmlformats.org/officeDocument/2006/relationships/notesSlide" Target="../notesSlides/notesSlide8.xml"/><Relationship Id="rId4" Type="http://schemas.openxmlformats.org/officeDocument/2006/relationships/audio" Target="../media/media28.m4a"/><Relationship Id="rId9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34.m4a"/><Relationship Id="rId3" Type="http://schemas.microsoft.com/office/2007/relationships/media" Target="../media/media32.m4a"/><Relationship Id="rId7" Type="http://schemas.microsoft.com/office/2007/relationships/media" Target="../media/media34.m4a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6" Type="http://schemas.openxmlformats.org/officeDocument/2006/relationships/audio" Target="../media/media33.m4a"/><Relationship Id="rId11" Type="http://schemas.openxmlformats.org/officeDocument/2006/relationships/image" Target="../media/image5.png"/><Relationship Id="rId5" Type="http://schemas.microsoft.com/office/2007/relationships/media" Target="../media/media33.m4a"/><Relationship Id="rId10" Type="http://schemas.openxmlformats.org/officeDocument/2006/relationships/notesSlide" Target="../notesSlides/notesSlide9.xml"/><Relationship Id="rId4" Type="http://schemas.openxmlformats.org/officeDocument/2006/relationships/audio" Target="../media/media32.m4a"/><Relationship Id="rId9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audio" Target="../media/media35.m4a"/><Relationship Id="rId13" Type="http://schemas.microsoft.com/office/2007/relationships/media" Target="../media/media38.m4a"/><Relationship Id="rId18" Type="http://schemas.openxmlformats.org/officeDocument/2006/relationships/notesSlide" Target="../notesSlides/notesSlide10.xml"/><Relationship Id="rId3" Type="http://schemas.microsoft.com/office/2007/relationships/media" Target="../media/media31.m4a"/><Relationship Id="rId7" Type="http://schemas.microsoft.com/office/2007/relationships/media" Target="../media/media35.m4a"/><Relationship Id="rId12" Type="http://schemas.openxmlformats.org/officeDocument/2006/relationships/audio" Target="../media/media37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6" Type="http://schemas.openxmlformats.org/officeDocument/2006/relationships/audio" Target="../media/media39.m4a"/><Relationship Id="rId1" Type="http://schemas.microsoft.com/office/2007/relationships/media" Target="../media/media30.m4a"/><Relationship Id="rId6" Type="http://schemas.openxmlformats.org/officeDocument/2006/relationships/audio" Target="../media/media27.m4a"/><Relationship Id="rId11" Type="http://schemas.microsoft.com/office/2007/relationships/media" Target="../media/media37.m4a"/><Relationship Id="rId5" Type="http://schemas.microsoft.com/office/2007/relationships/media" Target="../media/media27.m4a"/><Relationship Id="rId15" Type="http://schemas.microsoft.com/office/2007/relationships/media" Target="../media/media39.m4a"/><Relationship Id="rId10" Type="http://schemas.openxmlformats.org/officeDocument/2006/relationships/audio" Target="../media/media36.m4a"/><Relationship Id="rId19" Type="http://schemas.openxmlformats.org/officeDocument/2006/relationships/image" Target="../media/image5.png"/><Relationship Id="rId4" Type="http://schemas.openxmlformats.org/officeDocument/2006/relationships/audio" Target="../media/media31.m4a"/><Relationship Id="rId9" Type="http://schemas.microsoft.com/office/2007/relationships/media" Target="../media/media36.m4a"/><Relationship Id="rId14" Type="http://schemas.openxmlformats.org/officeDocument/2006/relationships/audio" Target="../media/media38.m4a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media43.m4a"/><Relationship Id="rId3" Type="http://schemas.microsoft.com/office/2007/relationships/media" Target="../media/media41.m4a"/><Relationship Id="rId7" Type="http://schemas.microsoft.com/office/2007/relationships/media" Target="../media/media43.m4a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6" Type="http://schemas.openxmlformats.org/officeDocument/2006/relationships/audio" Target="../media/media42.m4a"/><Relationship Id="rId11" Type="http://schemas.openxmlformats.org/officeDocument/2006/relationships/image" Target="../media/image5.png"/><Relationship Id="rId5" Type="http://schemas.microsoft.com/office/2007/relationships/media" Target="../media/media42.m4a"/><Relationship Id="rId10" Type="http://schemas.openxmlformats.org/officeDocument/2006/relationships/notesSlide" Target="../notesSlides/notesSlide11.xml"/><Relationship Id="rId4" Type="http://schemas.openxmlformats.org/officeDocument/2006/relationships/audio" Target="../media/media41.m4a"/><Relationship Id="rId9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audio" Target="../media/media47.m4a"/><Relationship Id="rId3" Type="http://schemas.microsoft.com/office/2007/relationships/media" Target="../media/media45.m4a"/><Relationship Id="rId7" Type="http://schemas.microsoft.com/office/2007/relationships/media" Target="../media/media47.m4a"/><Relationship Id="rId2" Type="http://schemas.openxmlformats.org/officeDocument/2006/relationships/audio" Target="../media/media44.m4a"/><Relationship Id="rId1" Type="http://schemas.microsoft.com/office/2007/relationships/media" Target="../media/media44.m4a"/><Relationship Id="rId6" Type="http://schemas.openxmlformats.org/officeDocument/2006/relationships/audio" Target="../media/media46.m4a"/><Relationship Id="rId11" Type="http://schemas.openxmlformats.org/officeDocument/2006/relationships/image" Target="../media/image5.png"/><Relationship Id="rId5" Type="http://schemas.microsoft.com/office/2007/relationships/media" Target="../media/media46.m4a"/><Relationship Id="rId10" Type="http://schemas.openxmlformats.org/officeDocument/2006/relationships/notesSlide" Target="../notesSlides/notesSlide12.xml"/><Relationship Id="rId4" Type="http://schemas.openxmlformats.org/officeDocument/2006/relationships/audio" Target="../media/media45.m4a"/><Relationship Id="rId9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audio" Target="../media/media49.m4a"/><Relationship Id="rId13" Type="http://schemas.microsoft.com/office/2007/relationships/media" Target="../media/media52.m4a"/><Relationship Id="rId18" Type="http://schemas.openxmlformats.org/officeDocument/2006/relationships/notesSlide" Target="../notesSlides/notesSlide13.xml"/><Relationship Id="rId3" Type="http://schemas.microsoft.com/office/2007/relationships/media" Target="../media/media44.m4a"/><Relationship Id="rId7" Type="http://schemas.microsoft.com/office/2007/relationships/media" Target="../media/media49.m4a"/><Relationship Id="rId12" Type="http://schemas.openxmlformats.org/officeDocument/2006/relationships/audio" Target="../media/media51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40.m4a"/><Relationship Id="rId16" Type="http://schemas.openxmlformats.org/officeDocument/2006/relationships/audio" Target="../media/media53.m4a"/><Relationship Id="rId1" Type="http://schemas.microsoft.com/office/2007/relationships/media" Target="../media/media40.m4a"/><Relationship Id="rId6" Type="http://schemas.openxmlformats.org/officeDocument/2006/relationships/audio" Target="../media/media48.m4a"/><Relationship Id="rId11" Type="http://schemas.microsoft.com/office/2007/relationships/media" Target="../media/media51.m4a"/><Relationship Id="rId5" Type="http://schemas.microsoft.com/office/2007/relationships/media" Target="../media/media48.m4a"/><Relationship Id="rId15" Type="http://schemas.microsoft.com/office/2007/relationships/media" Target="../media/media53.m4a"/><Relationship Id="rId10" Type="http://schemas.openxmlformats.org/officeDocument/2006/relationships/audio" Target="../media/media50.m4a"/><Relationship Id="rId19" Type="http://schemas.openxmlformats.org/officeDocument/2006/relationships/image" Target="../media/image5.png"/><Relationship Id="rId4" Type="http://schemas.openxmlformats.org/officeDocument/2006/relationships/audio" Target="../media/media44.m4a"/><Relationship Id="rId9" Type="http://schemas.microsoft.com/office/2007/relationships/media" Target="../media/media50.m4a"/><Relationship Id="rId14" Type="http://schemas.openxmlformats.org/officeDocument/2006/relationships/audio" Target="../media/media52.m4a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audio" Target="../media/media57.m4a"/><Relationship Id="rId3" Type="http://schemas.microsoft.com/office/2007/relationships/media" Target="../media/media55.m4a"/><Relationship Id="rId7" Type="http://schemas.microsoft.com/office/2007/relationships/media" Target="../media/media57.m4a"/><Relationship Id="rId2" Type="http://schemas.openxmlformats.org/officeDocument/2006/relationships/audio" Target="../media/media54.m4a"/><Relationship Id="rId1" Type="http://schemas.microsoft.com/office/2007/relationships/media" Target="../media/media54.m4a"/><Relationship Id="rId6" Type="http://schemas.openxmlformats.org/officeDocument/2006/relationships/audio" Target="../media/media56.m4a"/><Relationship Id="rId11" Type="http://schemas.openxmlformats.org/officeDocument/2006/relationships/image" Target="../media/image5.png"/><Relationship Id="rId5" Type="http://schemas.microsoft.com/office/2007/relationships/media" Target="../media/media56.m4a"/><Relationship Id="rId10" Type="http://schemas.openxmlformats.org/officeDocument/2006/relationships/notesSlide" Target="../notesSlides/notesSlide14.xml"/><Relationship Id="rId4" Type="http://schemas.openxmlformats.org/officeDocument/2006/relationships/audio" Target="../media/media55.m4a"/><Relationship Id="rId9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audio" Target="../media/media61.m4a"/><Relationship Id="rId3" Type="http://schemas.microsoft.com/office/2007/relationships/media" Target="../media/media59.m4a"/><Relationship Id="rId7" Type="http://schemas.microsoft.com/office/2007/relationships/media" Target="../media/media61.m4a"/><Relationship Id="rId2" Type="http://schemas.openxmlformats.org/officeDocument/2006/relationships/audio" Target="../media/media58.m4a"/><Relationship Id="rId1" Type="http://schemas.microsoft.com/office/2007/relationships/media" Target="../media/media58.m4a"/><Relationship Id="rId6" Type="http://schemas.openxmlformats.org/officeDocument/2006/relationships/audio" Target="../media/media60.m4a"/><Relationship Id="rId11" Type="http://schemas.openxmlformats.org/officeDocument/2006/relationships/image" Target="../media/image5.png"/><Relationship Id="rId5" Type="http://schemas.microsoft.com/office/2007/relationships/media" Target="../media/media60.m4a"/><Relationship Id="rId10" Type="http://schemas.openxmlformats.org/officeDocument/2006/relationships/notesSlide" Target="../notesSlides/notesSlide15.xml"/><Relationship Id="rId4" Type="http://schemas.openxmlformats.org/officeDocument/2006/relationships/audio" Target="../media/media59.m4a"/><Relationship Id="rId9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audio" Target="../media/media58.m4a"/><Relationship Id="rId13" Type="http://schemas.microsoft.com/office/2007/relationships/media" Target="../media/media66.m4a"/><Relationship Id="rId18" Type="http://schemas.openxmlformats.org/officeDocument/2006/relationships/notesSlide" Target="../notesSlides/notesSlide16.xml"/><Relationship Id="rId3" Type="http://schemas.microsoft.com/office/2007/relationships/media" Target="../media/media62.m4a"/><Relationship Id="rId7" Type="http://schemas.microsoft.com/office/2007/relationships/media" Target="../media/media58.m4a"/><Relationship Id="rId12" Type="http://schemas.openxmlformats.org/officeDocument/2006/relationships/audio" Target="../media/media65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54.m4a"/><Relationship Id="rId16" Type="http://schemas.openxmlformats.org/officeDocument/2006/relationships/audio" Target="../media/media67.m4a"/><Relationship Id="rId1" Type="http://schemas.microsoft.com/office/2007/relationships/media" Target="../media/media54.m4a"/><Relationship Id="rId6" Type="http://schemas.openxmlformats.org/officeDocument/2006/relationships/audio" Target="../media/media63.m4a"/><Relationship Id="rId11" Type="http://schemas.microsoft.com/office/2007/relationships/media" Target="../media/media65.m4a"/><Relationship Id="rId5" Type="http://schemas.microsoft.com/office/2007/relationships/media" Target="../media/media63.m4a"/><Relationship Id="rId15" Type="http://schemas.microsoft.com/office/2007/relationships/media" Target="../media/media67.m4a"/><Relationship Id="rId10" Type="http://schemas.openxmlformats.org/officeDocument/2006/relationships/audio" Target="../media/media64.m4a"/><Relationship Id="rId19" Type="http://schemas.openxmlformats.org/officeDocument/2006/relationships/image" Target="../media/image5.png"/><Relationship Id="rId4" Type="http://schemas.openxmlformats.org/officeDocument/2006/relationships/audio" Target="../media/media62.m4a"/><Relationship Id="rId9" Type="http://schemas.microsoft.com/office/2007/relationships/media" Target="../media/media64.m4a"/><Relationship Id="rId14" Type="http://schemas.openxmlformats.org/officeDocument/2006/relationships/audio" Target="../media/media66.m4a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audio" Target="../media/media71.m4a"/><Relationship Id="rId3" Type="http://schemas.microsoft.com/office/2007/relationships/media" Target="../media/media69.m4a"/><Relationship Id="rId7" Type="http://schemas.microsoft.com/office/2007/relationships/media" Target="../media/media71.m4a"/><Relationship Id="rId2" Type="http://schemas.openxmlformats.org/officeDocument/2006/relationships/audio" Target="../media/media68.m4a"/><Relationship Id="rId1" Type="http://schemas.microsoft.com/office/2007/relationships/media" Target="../media/media68.m4a"/><Relationship Id="rId6" Type="http://schemas.openxmlformats.org/officeDocument/2006/relationships/audio" Target="../media/media70.m4a"/><Relationship Id="rId11" Type="http://schemas.openxmlformats.org/officeDocument/2006/relationships/image" Target="../media/image5.png"/><Relationship Id="rId5" Type="http://schemas.microsoft.com/office/2007/relationships/media" Target="../media/media70.m4a"/><Relationship Id="rId10" Type="http://schemas.openxmlformats.org/officeDocument/2006/relationships/notesSlide" Target="../notesSlides/notesSlide17.xml"/><Relationship Id="rId4" Type="http://schemas.openxmlformats.org/officeDocument/2006/relationships/audio" Target="../media/media69.m4a"/><Relationship Id="rId9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audio" Target="../media/media75.m4a"/><Relationship Id="rId13" Type="http://schemas.openxmlformats.org/officeDocument/2006/relationships/image" Target="../media/image5.png"/><Relationship Id="rId3" Type="http://schemas.microsoft.com/office/2007/relationships/media" Target="../media/media73.m4a"/><Relationship Id="rId7" Type="http://schemas.microsoft.com/office/2007/relationships/media" Target="../media/media75.m4a"/><Relationship Id="rId12" Type="http://schemas.openxmlformats.org/officeDocument/2006/relationships/notesSlide" Target="../notesSlides/notesSlide18.xml"/><Relationship Id="rId2" Type="http://schemas.openxmlformats.org/officeDocument/2006/relationships/audio" Target="../media/media72.m4a"/><Relationship Id="rId1" Type="http://schemas.microsoft.com/office/2007/relationships/media" Target="../media/media72.m4a"/><Relationship Id="rId6" Type="http://schemas.openxmlformats.org/officeDocument/2006/relationships/audio" Target="../media/media74.m4a"/><Relationship Id="rId11" Type="http://schemas.openxmlformats.org/officeDocument/2006/relationships/slideLayout" Target="../slideLayouts/slideLayout2.xml"/><Relationship Id="rId5" Type="http://schemas.microsoft.com/office/2007/relationships/media" Target="../media/media74.m4a"/><Relationship Id="rId10" Type="http://schemas.openxmlformats.org/officeDocument/2006/relationships/audio" Target="../media/media76.m4a"/><Relationship Id="rId4" Type="http://schemas.openxmlformats.org/officeDocument/2006/relationships/audio" Target="../media/media73.m4a"/><Relationship Id="rId9" Type="http://schemas.microsoft.com/office/2007/relationships/media" Target="../media/media76.m4a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audio" Target="../media/media78.m4a"/><Relationship Id="rId13" Type="http://schemas.microsoft.com/office/2007/relationships/media" Target="../media/media80.m4a"/><Relationship Id="rId18" Type="http://schemas.openxmlformats.org/officeDocument/2006/relationships/notesSlide" Target="../notesSlides/notesSlide19.xml"/><Relationship Id="rId3" Type="http://schemas.microsoft.com/office/2007/relationships/media" Target="../media/media76.m4a"/><Relationship Id="rId7" Type="http://schemas.microsoft.com/office/2007/relationships/media" Target="../media/media78.m4a"/><Relationship Id="rId12" Type="http://schemas.openxmlformats.org/officeDocument/2006/relationships/audio" Target="../media/media79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68.m4a"/><Relationship Id="rId16" Type="http://schemas.openxmlformats.org/officeDocument/2006/relationships/audio" Target="../media/media81.m4a"/><Relationship Id="rId1" Type="http://schemas.microsoft.com/office/2007/relationships/media" Target="../media/media68.m4a"/><Relationship Id="rId6" Type="http://schemas.openxmlformats.org/officeDocument/2006/relationships/audio" Target="../media/media77.m4a"/><Relationship Id="rId11" Type="http://schemas.microsoft.com/office/2007/relationships/media" Target="../media/media79.m4a"/><Relationship Id="rId5" Type="http://schemas.microsoft.com/office/2007/relationships/media" Target="../media/media77.m4a"/><Relationship Id="rId15" Type="http://schemas.microsoft.com/office/2007/relationships/media" Target="../media/media81.m4a"/><Relationship Id="rId10" Type="http://schemas.openxmlformats.org/officeDocument/2006/relationships/audio" Target="../media/media72.m4a"/><Relationship Id="rId19" Type="http://schemas.openxmlformats.org/officeDocument/2006/relationships/image" Target="../media/image5.png"/><Relationship Id="rId4" Type="http://schemas.openxmlformats.org/officeDocument/2006/relationships/audio" Target="../media/media76.m4a"/><Relationship Id="rId9" Type="http://schemas.microsoft.com/office/2007/relationships/media" Target="../media/media72.m4a"/><Relationship Id="rId14" Type="http://schemas.openxmlformats.org/officeDocument/2006/relationships/audio" Target="../media/media80.m4a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audio" Target="../media/media85.m4a"/><Relationship Id="rId3" Type="http://schemas.microsoft.com/office/2007/relationships/media" Target="../media/media83.m4a"/><Relationship Id="rId7" Type="http://schemas.microsoft.com/office/2007/relationships/media" Target="../media/media85.m4a"/><Relationship Id="rId2" Type="http://schemas.openxmlformats.org/officeDocument/2006/relationships/audio" Target="../media/media82.m4a"/><Relationship Id="rId1" Type="http://schemas.microsoft.com/office/2007/relationships/media" Target="../media/media82.m4a"/><Relationship Id="rId6" Type="http://schemas.openxmlformats.org/officeDocument/2006/relationships/audio" Target="../media/media84.m4a"/><Relationship Id="rId11" Type="http://schemas.openxmlformats.org/officeDocument/2006/relationships/image" Target="../media/image5.png"/><Relationship Id="rId5" Type="http://schemas.microsoft.com/office/2007/relationships/media" Target="../media/media84.m4a"/><Relationship Id="rId10" Type="http://schemas.openxmlformats.org/officeDocument/2006/relationships/notesSlide" Target="../notesSlides/notesSlide20.xml"/><Relationship Id="rId4" Type="http://schemas.openxmlformats.org/officeDocument/2006/relationships/audio" Target="../media/media83.m4a"/><Relationship Id="rId9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audio" Target="../media/media89.m4a"/><Relationship Id="rId13" Type="http://schemas.openxmlformats.org/officeDocument/2006/relationships/image" Target="../media/image5.png"/><Relationship Id="rId3" Type="http://schemas.microsoft.com/office/2007/relationships/media" Target="../media/media87.m4a"/><Relationship Id="rId7" Type="http://schemas.microsoft.com/office/2007/relationships/media" Target="../media/media89.m4a"/><Relationship Id="rId12" Type="http://schemas.openxmlformats.org/officeDocument/2006/relationships/notesSlide" Target="../notesSlides/notesSlide21.xml"/><Relationship Id="rId2" Type="http://schemas.openxmlformats.org/officeDocument/2006/relationships/audio" Target="../media/media86.m4a"/><Relationship Id="rId1" Type="http://schemas.microsoft.com/office/2007/relationships/media" Target="../media/media86.m4a"/><Relationship Id="rId6" Type="http://schemas.openxmlformats.org/officeDocument/2006/relationships/audio" Target="../media/media88.m4a"/><Relationship Id="rId11" Type="http://schemas.openxmlformats.org/officeDocument/2006/relationships/slideLayout" Target="../slideLayouts/slideLayout2.xml"/><Relationship Id="rId5" Type="http://schemas.microsoft.com/office/2007/relationships/media" Target="../media/media88.m4a"/><Relationship Id="rId10" Type="http://schemas.openxmlformats.org/officeDocument/2006/relationships/audio" Target="../media/media90.m4a"/><Relationship Id="rId4" Type="http://schemas.openxmlformats.org/officeDocument/2006/relationships/audio" Target="../media/media87.m4a"/><Relationship Id="rId9" Type="http://schemas.microsoft.com/office/2007/relationships/media" Target="../media/media90.m4a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audio" Target="../media/media92.m4a"/><Relationship Id="rId13" Type="http://schemas.microsoft.com/office/2007/relationships/media" Target="../media/media95.m4a"/><Relationship Id="rId18" Type="http://schemas.openxmlformats.org/officeDocument/2006/relationships/notesSlide" Target="../notesSlides/notesSlide22.xml"/><Relationship Id="rId3" Type="http://schemas.microsoft.com/office/2007/relationships/media" Target="../media/media86.m4a"/><Relationship Id="rId7" Type="http://schemas.microsoft.com/office/2007/relationships/media" Target="../media/media92.m4a"/><Relationship Id="rId12" Type="http://schemas.openxmlformats.org/officeDocument/2006/relationships/audio" Target="../media/media94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82.m4a"/><Relationship Id="rId16" Type="http://schemas.openxmlformats.org/officeDocument/2006/relationships/audio" Target="../media/media96.m4a"/><Relationship Id="rId1" Type="http://schemas.microsoft.com/office/2007/relationships/media" Target="../media/media82.m4a"/><Relationship Id="rId6" Type="http://schemas.openxmlformats.org/officeDocument/2006/relationships/audio" Target="../media/media91.m4a"/><Relationship Id="rId11" Type="http://schemas.microsoft.com/office/2007/relationships/media" Target="../media/media94.m4a"/><Relationship Id="rId5" Type="http://schemas.microsoft.com/office/2007/relationships/media" Target="../media/media91.m4a"/><Relationship Id="rId15" Type="http://schemas.microsoft.com/office/2007/relationships/media" Target="../media/media96.m4a"/><Relationship Id="rId10" Type="http://schemas.openxmlformats.org/officeDocument/2006/relationships/audio" Target="../media/media93.m4a"/><Relationship Id="rId19" Type="http://schemas.openxmlformats.org/officeDocument/2006/relationships/image" Target="../media/image5.png"/><Relationship Id="rId4" Type="http://schemas.openxmlformats.org/officeDocument/2006/relationships/audio" Target="../media/media86.m4a"/><Relationship Id="rId9" Type="http://schemas.microsoft.com/office/2007/relationships/media" Target="../media/media93.m4a"/><Relationship Id="rId14" Type="http://schemas.openxmlformats.org/officeDocument/2006/relationships/audio" Target="../media/media95.m4a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0.m4a"/><Relationship Id="rId3" Type="http://schemas.microsoft.com/office/2007/relationships/media" Target="../media/media98.m4a"/><Relationship Id="rId7" Type="http://schemas.microsoft.com/office/2007/relationships/media" Target="../media/media100.m4a"/><Relationship Id="rId2" Type="http://schemas.openxmlformats.org/officeDocument/2006/relationships/audio" Target="../media/media97.m4a"/><Relationship Id="rId1" Type="http://schemas.microsoft.com/office/2007/relationships/media" Target="../media/media97.m4a"/><Relationship Id="rId6" Type="http://schemas.openxmlformats.org/officeDocument/2006/relationships/audio" Target="../media/media99.m4a"/><Relationship Id="rId11" Type="http://schemas.openxmlformats.org/officeDocument/2006/relationships/image" Target="../media/image5.png"/><Relationship Id="rId5" Type="http://schemas.microsoft.com/office/2007/relationships/media" Target="../media/media99.m4a"/><Relationship Id="rId10" Type="http://schemas.openxmlformats.org/officeDocument/2006/relationships/notesSlide" Target="../notesSlides/notesSlide23.xml"/><Relationship Id="rId4" Type="http://schemas.openxmlformats.org/officeDocument/2006/relationships/audio" Target="../media/media98.m4a"/><Relationship Id="rId9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4.m4a"/><Relationship Id="rId3" Type="http://schemas.microsoft.com/office/2007/relationships/media" Target="../media/media102.m4a"/><Relationship Id="rId7" Type="http://schemas.microsoft.com/office/2007/relationships/media" Target="../media/media104.m4a"/><Relationship Id="rId2" Type="http://schemas.openxmlformats.org/officeDocument/2006/relationships/audio" Target="../media/media101.m4a"/><Relationship Id="rId1" Type="http://schemas.microsoft.com/office/2007/relationships/media" Target="../media/media101.m4a"/><Relationship Id="rId6" Type="http://schemas.openxmlformats.org/officeDocument/2006/relationships/audio" Target="../media/media103.m4a"/><Relationship Id="rId11" Type="http://schemas.openxmlformats.org/officeDocument/2006/relationships/image" Target="../media/image5.png"/><Relationship Id="rId5" Type="http://schemas.microsoft.com/office/2007/relationships/media" Target="../media/media103.m4a"/><Relationship Id="rId10" Type="http://schemas.openxmlformats.org/officeDocument/2006/relationships/notesSlide" Target="../notesSlides/notesSlide24.xml"/><Relationship Id="rId4" Type="http://schemas.openxmlformats.org/officeDocument/2006/relationships/audio" Target="../media/media102.m4a"/><Relationship Id="rId9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6.m4a"/><Relationship Id="rId13" Type="http://schemas.microsoft.com/office/2007/relationships/media" Target="../media/media109.m4a"/><Relationship Id="rId18" Type="http://schemas.openxmlformats.org/officeDocument/2006/relationships/notesSlide" Target="../notesSlides/notesSlide25.xml"/><Relationship Id="rId3" Type="http://schemas.microsoft.com/office/2007/relationships/media" Target="../media/media101.m4a"/><Relationship Id="rId7" Type="http://schemas.microsoft.com/office/2007/relationships/media" Target="../media/media106.m4a"/><Relationship Id="rId12" Type="http://schemas.openxmlformats.org/officeDocument/2006/relationships/audio" Target="../media/media108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97.m4a"/><Relationship Id="rId16" Type="http://schemas.openxmlformats.org/officeDocument/2006/relationships/audio" Target="../media/media110.m4a"/><Relationship Id="rId1" Type="http://schemas.microsoft.com/office/2007/relationships/media" Target="../media/media97.m4a"/><Relationship Id="rId6" Type="http://schemas.openxmlformats.org/officeDocument/2006/relationships/audio" Target="../media/media105.m4a"/><Relationship Id="rId11" Type="http://schemas.microsoft.com/office/2007/relationships/media" Target="../media/media108.m4a"/><Relationship Id="rId5" Type="http://schemas.microsoft.com/office/2007/relationships/media" Target="../media/media105.m4a"/><Relationship Id="rId15" Type="http://schemas.microsoft.com/office/2007/relationships/media" Target="../media/media110.m4a"/><Relationship Id="rId10" Type="http://schemas.openxmlformats.org/officeDocument/2006/relationships/audio" Target="../media/media107.m4a"/><Relationship Id="rId19" Type="http://schemas.openxmlformats.org/officeDocument/2006/relationships/image" Target="../media/image5.png"/><Relationship Id="rId4" Type="http://schemas.openxmlformats.org/officeDocument/2006/relationships/audio" Target="../media/media101.m4a"/><Relationship Id="rId9" Type="http://schemas.microsoft.com/office/2007/relationships/media" Target="../media/media107.m4a"/><Relationship Id="rId14" Type="http://schemas.openxmlformats.org/officeDocument/2006/relationships/audio" Target="../media/media109.m4a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audio" Target="../media/media114.m4a"/><Relationship Id="rId3" Type="http://schemas.microsoft.com/office/2007/relationships/media" Target="../media/media112.m4a"/><Relationship Id="rId7" Type="http://schemas.microsoft.com/office/2007/relationships/media" Target="../media/media114.m4a"/><Relationship Id="rId2" Type="http://schemas.openxmlformats.org/officeDocument/2006/relationships/audio" Target="../media/media111.m4a"/><Relationship Id="rId1" Type="http://schemas.microsoft.com/office/2007/relationships/media" Target="../media/media111.m4a"/><Relationship Id="rId6" Type="http://schemas.openxmlformats.org/officeDocument/2006/relationships/audio" Target="../media/media113.m4a"/><Relationship Id="rId11" Type="http://schemas.openxmlformats.org/officeDocument/2006/relationships/image" Target="../media/image5.png"/><Relationship Id="rId5" Type="http://schemas.microsoft.com/office/2007/relationships/media" Target="../media/media113.m4a"/><Relationship Id="rId10" Type="http://schemas.openxmlformats.org/officeDocument/2006/relationships/notesSlide" Target="../notesSlides/notesSlide26.xml"/><Relationship Id="rId4" Type="http://schemas.openxmlformats.org/officeDocument/2006/relationships/audio" Target="../media/media112.m4a"/><Relationship Id="rId9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audio" Target="../media/media118.m4a"/><Relationship Id="rId3" Type="http://schemas.microsoft.com/office/2007/relationships/media" Target="../media/media116.m4a"/><Relationship Id="rId7" Type="http://schemas.microsoft.com/office/2007/relationships/media" Target="../media/media118.m4a"/><Relationship Id="rId2" Type="http://schemas.openxmlformats.org/officeDocument/2006/relationships/audio" Target="../media/media115.m4a"/><Relationship Id="rId1" Type="http://schemas.microsoft.com/office/2007/relationships/media" Target="../media/media115.m4a"/><Relationship Id="rId6" Type="http://schemas.openxmlformats.org/officeDocument/2006/relationships/audio" Target="../media/media117.m4a"/><Relationship Id="rId11" Type="http://schemas.openxmlformats.org/officeDocument/2006/relationships/image" Target="../media/image5.png"/><Relationship Id="rId5" Type="http://schemas.microsoft.com/office/2007/relationships/media" Target="../media/media117.m4a"/><Relationship Id="rId10" Type="http://schemas.openxmlformats.org/officeDocument/2006/relationships/notesSlide" Target="../notesSlides/notesSlide27.xml"/><Relationship Id="rId4" Type="http://schemas.openxmlformats.org/officeDocument/2006/relationships/audio" Target="../media/media116.m4a"/><Relationship Id="rId9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audio" Target="../media/media122.m4a"/><Relationship Id="rId3" Type="http://schemas.microsoft.com/office/2007/relationships/media" Target="../media/media120.m4a"/><Relationship Id="rId7" Type="http://schemas.microsoft.com/office/2007/relationships/media" Target="../media/media122.m4a"/><Relationship Id="rId2" Type="http://schemas.openxmlformats.org/officeDocument/2006/relationships/audio" Target="../media/media119.m4a"/><Relationship Id="rId1" Type="http://schemas.microsoft.com/office/2007/relationships/media" Target="../media/media119.m4a"/><Relationship Id="rId6" Type="http://schemas.openxmlformats.org/officeDocument/2006/relationships/audio" Target="../media/media121.m4a"/><Relationship Id="rId11" Type="http://schemas.openxmlformats.org/officeDocument/2006/relationships/image" Target="../media/image5.png"/><Relationship Id="rId5" Type="http://schemas.microsoft.com/office/2007/relationships/media" Target="../media/media121.m4a"/><Relationship Id="rId10" Type="http://schemas.openxmlformats.org/officeDocument/2006/relationships/notesSlide" Target="../notesSlides/notesSlide28.xml"/><Relationship Id="rId4" Type="http://schemas.openxmlformats.org/officeDocument/2006/relationships/audio" Target="../media/media120.m4a"/><Relationship Id="rId9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audio" Target="../media/media126.m4a"/><Relationship Id="rId13" Type="http://schemas.microsoft.com/office/2007/relationships/media" Target="../media/media129.m4a"/><Relationship Id="rId18" Type="http://schemas.openxmlformats.org/officeDocument/2006/relationships/notesSlide" Target="../notesSlides/notesSlide29.xml"/><Relationship Id="rId3" Type="http://schemas.microsoft.com/office/2007/relationships/media" Target="../media/media124.m4a"/><Relationship Id="rId7" Type="http://schemas.microsoft.com/office/2007/relationships/media" Target="../media/media126.m4a"/><Relationship Id="rId12" Type="http://schemas.openxmlformats.org/officeDocument/2006/relationships/audio" Target="../media/media128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123.m4a"/><Relationship Id="rId16" Type="http://schemas.openxmlformats.org/officeDocument/2006/relationships/audio" Target="../media/media130.m4a"/><Relationship Id="rId1" Type="http://schemas.microsoft.com/office/2007/relationships/media" Target="../media/media123.m4a"/><Relationship Id="rId6" Type="http://schemas.openxmlformats.org/officeDocument/2006/relationships/audio" Target="../media/media125.m4a"/><Relationship Id="rId11" Type="http://schemas.microsoft.com/office/2007/relationships/media" Target="../media/media128.m4a"/><Relationship Id="rId5" Type="http://schemas.microsoft.com/office/2007/relationships/media" Target="../media/media125.m4a"/><Relationship Id="rId15" Type="http://schemas.microsoft.com/office/2007/relationships/media" Target="../media/media130.m4a"/><Relationship Id="rId10" Type="http://schemas.openxmlformats.org/officeDocument/2006/relationships/audio" Target="../media/media127.m4a"/><Relationship Id="rId19" Type="http://schemas.openxmlformats.org/officeDocument/2006/relationships/image" Target="../media/image5.png"/><Relationship Id="rId4" Type="http://schemas.openxmlformats.org/officeDocument/2006/relationships/audio" Target="../media/media124.m4a"/><Relationship Id="rId9" Type="http://schemas.microsoft.com/office/2007/relationships/media" Target="../media/media127.m4a"/><Relationship Id="rId14" Type="http://schemas.openxmlformats.org/officeDocument/2006/relationships/audio" Target="../media/media129.m4a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audio" Target="../media/media134.m4a"/><Relationship Id="rId3" Type="http://schemas.microsoft.com/office/2007/relationships/media" Target="../media/media132.m4a"/><Relationship Id="rId7" Type="http://schemas.microsoft.com/office/2007/relationships/media" Target="../media/media134.m4a"/><Relationship Id="rId2" Type="http://schemas.openxmlformats.org/officeDocument/2006/relationships/audio" Target="../media/media131.m4a"/><Relationship Id="rId1" Type="http://schemas.microsoft.com/office/2007/relationships/media" Target="../media/media131.m4a"/><Relationship Id="rId6" Type="http://schemas.openxmlformats.org/officeDocument/2006/relationships/audio" Target="../media/media133.m4a"/><Relationship Id="rId11" Type="http://schemas.openxmlformats.org/officeDocument/2006/relationships/image" Target="../media/image5.png"/><Relationship Id="rId5" Type="http://schemas.microsoft.com/office/2007/relationships/media" Target="../media/media133.m4a"/><Relationship Id="rId10" Type="http://schemas.openxmlformats.org/officeDocument/2006/relationships/notesSlide" Target="../notesSlides/notesSlide30.xml"/><Relationship Id="rId4" Type="http://schemas.openxmlformats.org/officeDocument/2006/relationships/audio" Target="../media/media132.m4a"/><Relationship Id="rId9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audio" Target="../media/media138.m4a"/><Relationship Id="rId13" Type="http://schemas.microsoft.com/office/2007/relationships/media" Target="../media/media141.m4a"/><Relationship Id="rId18" Type="http://schemas.openxmlformats.org/officeDocument/2006/relationships/notesSlide" Target="../notesSlides/notesSlide31.xml"/><Relationship Id="rId3" Type="http://schemas.microsoft.com/office/2007/relationships/media" Target="../media/media136.m4a"/><Relationship Id="rId7" Type="http://schemas.microsoft.com/office/2007/relationships/media" Target="../media/media138.m4a"/><Relationship Id="rId12" Type="http://schemas.openxmlformats.org/officeDocument/2006/relationships/audio" Target="../media/media140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135.m4a"/><Relationship Id="rId16" Type="http://schemas.openxmlformats.org/officeDocument/2006/relationships/audio" Target="../media/media142.m4a"/><Relationship Id="rId1" Type="http://schemas.microsoft.com/office/2007/relationships/media" Target="../media/media135.m4a"/><Relationship Id="rId6" Type="http://schemas.openxmlformats.org/officeDocument/2006/relationships/audio" Target="../media/media137.m4a"/><Relationship Id="rId11" Type="http://schemas.microsoft.com/office/2007/relationships/media" Target="../media/media140.m4a"/><Relationship Id="rId5" Type="http://schemas.microsoft.com/office/2007/relationships/media" Target="../media/media137.m4a"/><Relationship Id="rId15" Type="http://schemas.microsoft.com/office/2007/relationships/media" Target="../media/media142.m4a"/><Relationship Id="rId10" Type="http://schemas.openxmlformats.org/officeDocument/2006/relationships/audio" Target="../media/media139.m4a"/><Relationship Id="rId19" Type="http://schemas.openxmlformats.org/officeDocument/2006/relationships/image" Target="../media/image5.png"/><Relationship Id="rId4" Type="http://schemas.openxmlformats.org/officeDocument/2006/relationships/audio" Target="../media/media136.m4a"/><Relationship Id="rId9" Type="http://schemas.microsoft.com/office/2007/relationships/media" Target="../media/media139.m4a"/><Relationship Id="rId14" Type="http://schemas.openxmlformats.org/officeDocument/2006/relationships/audio" Target="../media/media141.m4a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audio" Target="../media/media146.m4a"/><Relationship Id="rId13" Type="http://schemas.openxmlformats.org/officeDocument/2006/relationships/image" Target="../media/image5.png"/><Relationship Id="rId3" Type="http://schemas.microsoft.com/office/2007/relationships/media" Target="../media/media144.m4a"/><Relationship Id="rId7" Type="http://schemas.microsoft.com/office/2007/relationships/media" Target="../media/media146.m4a"/><Relationship Id="rId12" Type="http://schemas.openxmlformats.org/officeDocument/2006/relationships/notesSlide" Target="../notesSlides/notesSlide32.xml"/><Relationship Id="rId2" Type="http://schemas.openxmlformats.org/officeDocument/2006/relationships/audio" Target="../media/media143.m4a"/><Relationship Id="rId1" Type="http://schemas.microsoft.com/office/2007/relationships/media" Target="../media/media143.m4a"/><Relationship Id="rId6" Type="http://schemas.openxmlformats.org/officeDocument/2006/relationships/audio" Target="../media/media145.m4a"/><Relationship Id="rId11" Type="http://schemas.openxmlformats.org/officeDocument/2006/relationships/slideLayout" Target="../slideLayouts/slideLayout2.xml"/><Relationship Id="rId5" Type="http://schemas.microsoft.com/office/2007/relationships/media" Target="../media/media145.m4a"/><Relationship Id="rId10" Type="http://schemas.openxmlformats.org/officeDocument/2006/relationships/audio" Target="../media/media147.m4a"/><Relationship Id="rId4" Type="http://schemas.openxmlformats.org/officeDocument/2006/relationships/audio" Target="../media/media144.m4a"/><Relationship Id="rId9" Type="http://schemas.microsoft.com/office/2007/relationships/media" Target="../media/media147.m4a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audio" Target="../media/media151.m4a"/><Relationship Id="rId13" Type="http://schemas.openxmlformats.org/officeDocument/2006/relationships/image" Target="../media/image5.png"/><Relationship Id="rId3" Type="http://schemas.microsoft.com/office/2007/relationships/media" Target="../media/media149.m4a"/><Relationship Id="rId7" Type="http://schemas.microsoft.com/office/2007/relationships/media" Target="../media/media151.m4a"/><Relationship Id="rId12" Type="http://schemas.openxmlformats.org/officeDocument/2006/relationships/notesSlide" Target="../notesSlides/notesSlide33.xml"/><Relationship Id="rId2" Type="http://schemas.openxmlformats.org/officeDocument/2006/relationships/audio" Target="../media/media148.m4a"/><Relationship Id="rId1" Type="http://schemas.microsoft.com/office/2007/relationships/media" Target="../media/media148.m4a"/><Relationship Id="rId6" Type="http://schemas.openxmlformats.org/officeDocument/2006/relationships/audio" Target="../media/media150.m4a"/><Relationship Id="rId11" Type="http://schemas.openxmlformats.org/officeDocument/2006/relationships/slideLayout" Target="../slideLayouts/slideLayout2.xml"/><Relationship Id="rId5" Type="http://schemas.microsoft.com/office/2007/relationships/media" Target="../media/media150.m4a"/><Relationship Id="rId10" Type="http://schemas.openxmlformats.org/officeDocument/2006/relationships/audio" Target="../media/media152.m4a"/><Relationship Id="rId4" Type="http://schemas.openxmlformats.org/officeDocument/2006/relationships/audio" Target="../media/media149.m4a"/><Relationship Id="rId9" Type="http://schemas.microsoft.com/office/2007/relationships/media" Target="../media/media152.m4a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audio" Target="../media/media156.m4a"/><Relationship Id="rId3" Type="http://schemas.microsoft.com/office/2007/relationships/media" Target="../media/media154.m4a"/><Relationship Id="rId7" Type="http://schemas.microsoft.com/office/2007/relationships/media" Target="../media/media156.m4a"/><Relationship Id="rId2" Type="http://schemas.openxmlformats.org/officeDocument/2006/relationships/audio" Target="../media/media153.m4a"/><Relationship Id="rId1" Type="http://schemas.microsoft.com/office/2007/relationships/media" Target="../media/media153.m4a"/><Relationship Id="rId6" Type="http://schemas.openxmlformats.org/officeDocument/2006/relationships/audio" Target="../media/media155.m4a"/><Relationship Id="rId11" Type="http://schemas.openxmlformats.org/officeDocument/2006/relationships/image" Target="../media/image5.png"/><Relationship Id="rId5" Type="http://schemas.microsoft.com/office/2007/relationships/media" Target="../media/media155.m4a"/><Relationship Id="rId10" Type="http://schemas.openxmlformats.org/officeDocument/2006/relationships/notesSlide" Target="../notesSlides/notesSlide34.xml"/><Relationship Id="rId4" Type="http://schemas.openxmlformats.org/officeDocument/2006/relationships/audio" Target="../media/media154.m4a"/><Relationship Id="rId9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audio" Target="../media/media160.m4a"/><Relationship Id="rId3" Type="http://schemas.microsoft.com/office/2007/relationships/media" Target="../media/media158.m4a"/><Relationship Id="rId7" Type="http://schemas.microsoft.com/office/2007/relationships/media" Target="../media/media160.m4a"/><Relationship Id="rId2" Type="http://schemas.openxmlformats.org/officeDocument/2006/relationships/audio" Target="../media/media157.m4a"/><Relationship Id="rId1" Type="http://schemas.microsoft.com/office/2007/relationships/media" Target="../media/media157.m4a"/><Relationship Id="rId6" Type="http://schemas.openxmlformats.org/officeDocument/2006/relationships/audio" Target="../media/media159.m4a"/><Relationship Id="rId11" Type="http://schemas.openxmlformats.org/officeDocument/2006/relationships/image" Target="../media/image5.png"/><Relationship Id="rId5" Type="http://schemas.microsoft.com/office/2007/relationships/media" Target="../media/media159.m4a"/><Relationship Id="rId10" Type="http://schemas.openxmlformats.org/officeDocument/2006/relationships/notesSlide" Target="../notesSlides/notesSlide35.xml"/><Relationship Id="rId4" Type="http://schemas.openxmlformats.org/officeDocument/2006/relationships/audio" Target="../media/media158.m4a"/><Relationship Id="rId9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audio" Target="../media/media164.m4a"/><Relationship Id="rId3" Type="http://schemas.microsoft.com/office/2007/relationships/media" Target="../media/media162.m4a"/><Relationship Id="rId7" Type="http://schemas.microsoft.com/office/2007/relationships/media" Target="../media/media164.m4a"/><Relationship Id="rId2" Type="http://schemas.openxmlformats.org/officeDocument/2006/relationships/audio" Target="../media/media161.m4a"/><Relationship Id="rId1" Type="http://schemas.microsoft.com/office/2007/relationships/media" Target="../media/media161.m4a"/><Relationship Id="rId6" Type="http://schemas.openxmlformats.org/officeDocument/2006/relationships/audio" Target="../media/media163.m4a"/><Relationship Id="rId11" Type="http://schemas.openxmlformats.org/officeDocument/2006/relationships/image" Target="../media/image5.png"/><Relationship Id="rId5" Type="http://schemas.microsoft.com/office/2007/relationships/media" Target="../media/media163.m4a"/><Relationship Id="rId10" Type="http://schemas.openxmlformats.org/officeDocument/2006/relationships/notesSlide" Target="../notesSlides/notesSlide36.xml"/><Relationship Id="rId4" Type="http://schemas.openxmlformats.org/officeDocument/2006/relationships/audio" Target="../media/media162.m4a"/><Relationship Id="rId9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4a"/><Relationship Id="rId3" Type="http://schemas.microsoft.com/office/2007/relationships/media" Target="../media/media2.m4a"/><Relationship Id="rId7" Type="http://schemas.microsoft.com/office/2007/relationships/media" Target="../media/media4.m4a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11" Type="http://schemas.openxmlformats.org/officeDocument/2006/relationships/image" Target="../media/image5.png"/><Relationship Id="rId5" Type="http://schemas.microsoft.com/office/2007/relationships/media" Target="../media/media3.m4a"/><Relationship Id="rId10" Type="http://schemas.openxmlformats.org/officeDocument/2006/relationships/notesSlide" Target="../notesSlides/notesSlide2.xml"/><Relationship Id="rId4" Type="http://schemas.openxmlformats.org/officeDocument/2006/relationships/audio" Target="../media/media2.m4a"/><Relationship Id="rId9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audio" Target="../media/media168.m4a"/><Relationship Id="rId3" Type="http://schemas.microsoft.com/office/2007/relationships/media" Target="../media/media166.m4a"/><Relationship Id="rId7" Type="http://schemas.microsoft.com/office/2007/relationships/media" Target="../media/media168.m4a"/><Relationship Id="rId2" Type="http://schemas.openxmlformats.org/officeDocument/2006/relationships/audio" Target="../media/media165.m4a"/><Relationship Id="rId1" Type="http://schemas.microsoft.com/office/2007/relationships/media" Target="../media/media165.m4a"/><Relationship Id="rId6" Type="http://schemas.openxmlformats.org/officeDocument/2006/relationships/audio" Target="../media/media167.m4a"/><Relationship Id="rId11" Type="http://schemas.openxmlformats.org/officeDocument/2006/relationships/image" Target="../media/image5.png"/><Relationship Id="rId5" Type="http://schemas.microsoft.com/office/2007/relationships/media" Target="../media/media167.m4a"/><Relationship Id="rId10" Type="http://schemas.openxmlformats.org/officeDocument/2006/relationships/notesSlide" Target="../notesSlides/notesSlide37.xml"/><Relationship Id="rId4" Type="http://schemas.openxmlformats.org/officeDocument/2006/relationships/audio" Target="../media/media166.m4a"/><Relationship Id="rId9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audio" Target="../media/media172.m4a"/><Relationship Id="rId3" Type="http://schemas.microsoft.com/office/2007/relationships/media" Target="../media/media170.m4a"/><Relationship Id="rId7" Type="http://schemas.microsoft.com/office/2007/relationships/media" Target="../media/media172.m4a"/><Relationship Id="rId2" Type="http://schemas.openxmlformats.org/officeDocument/2006/relationships/audio" Target="../media/media169.m4a"/><Relationship Id="rId1" Type="http://schemas.microsoft.com/office/2007/relationships/media" Target="../media/media169.m4a"/><Relationship Id="rId6" Type="http://schemas.openxmlformats.org/officeDocument/2006/relationships/audio" Target="../media/media171.m4a"/><Relationship Id="rId11" Type="http://schemas.openxmlformats.org/officeDocument/2006/relationships/image" Target="../media/image5.png"/><Relationship Id="rId5" Type="http://schemas.microsoft.com/office/2007/relationships/media" Target="../media/media171.m4a"/><Relationship Id="rId10" Type="http://schemas.openxmlformats.org/officeDocument/2006/relationships/notesSlide" Target="../notesSlides/notesSlide38.xml"/><Relationship Id="rId4" Type="http://schemas.openxmlformats.org/officeDocument/2006/relationships/audio" Target="../media/media170.m4a"/><Relationship Id="rId9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audio" Target="../media/media176.m4a"/><Relationship Id="rId3" Type="http://schemas.microsoft.com/office/2007/relationships/media" Target="../media/media174.m4a"/><Relationship Id="rId7" Type="http://schemas.microsoft.com/office/2007/relationships/media" Target="../media/media176.m4a"/><Relationship Id="rId2" Type="http://schemas.openxmlformats.org/officeDocument/2006/relationships/audio" Target="../media/media173.m4a"/><Relationship Id="rId1" Type="http://schemas.microsoft.com/office/2007/relationships/media" Target="../media/media173.m4a"/><Relationship Id="rId6" Type="http://schemas.openxmlformats.org/officeDocument/2006/relationships/audio" Target="../media/media175.m4a"/><Relationship Id="rId11" Type="http://schemas.openxmlformats.org/officeDocument/2006/relationships/image" Target="../media/image5.png"/><Relationship Id="rId5" Type="http://schemas.microsoft.com/office/2007/relationships/media" Target="../media/media175.m4a"/><Relationship Id="rId10" Type="http://schemas.openxmlformats.org/officeDocument/2006/relationships/notesSlide" Target="../notesSlides/notesSlide39.xml"/><Relationship Id="rId4" Type="http://schemas.openxmlformats.org/officeDocument/2006/relationships/audio" Target="../media/media174.m4a"/><Relationship Id="rId9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audio" Target="../media/media180.m4a"/><Relationship Id="rId3" Type="http://schemas.microsoft.com/office/2007/relationships/media" Target="../media/media178.m4a"/><Relationship Id="rId7" Type="http://schemas.microsoft.com/office/2007/relationships/media" Target="../media/media180.m4a"/><Relationship Id="rId2" Type="http://schemas.openxmlformats.org/officeDocument/2006/relationships/audio" Target="../media/media177.m4a"/><Relationship Id="rId1" Type="http://schemas.microsoft.com/office/2007/relationships/media" Target="../media/media177.m4a"/><Relationship Id="rId6" Type="http://schemas.openxmlformats.org/officeDocument/2006/relationships/audio" Target="../media/media179.m4a"/><Relationship Id="rId11" Type="http://schemas.openxmlformats.org/officeDocument/2006/relationships/image" Target="../media/image5.png"/><Relationship Id="rId5" Type="http://schemas.microsoft.com/office/2007/relationships/media" Target="../media/media179.m4a"/><Relationship Id="rId10" Type="http://schemas.openxmlformats.org/officeDocument/2006/relationships/notesSlide" Target="../notesSlides/notesSlide40.xml"/><Relationship Id="rId4" Type="http://schemas.openxmlformats.org/officeDocument/2006/relationships/audio" Target="../media/media178.m4a"/><Relationship Id="rId9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audio" Target="../media/media184.m4a"/><Relationship Id="rId3" Type="http://schemas.microsoft.com/office/2007/relationships/media" Target="../media/media182.m4a"/><Relationship Id="rId7" Type="http://schemas.microsoft.com/office/2007/relationships/media" Target="../media/media184.m4a"/><Relationship Id="rId2" Type="http://schemas.openxmlformats.org/officeDocument/2006/relationships/audio" Target="../media/media181.m4a"/><Relationship Id="rId1" Type="http://schemas.microsoft.com/office/2007/relationships/media" Target="../media/media181.m4a"/><Relationship Id="rId6" Type="http://schemas.openxmlformats.org/officeDocument/2006/relationships/audio" Target="../media/media183.m4a"/><Relationship Id="rId11" Type="http://schemas.openxmlformats.org/officeDocument/2006/relationships/image" Target="../media/image5.png"/><Relationship Id="rId5" Type="http://schemas.microsoft.com/office/2007/relationships/media" Target="../media/media183.m4a"/><Relationship Id="rId10" Type="http://schemas.openxmlformats.org/officeDocument/2006/relationships/notesSlide" Target="../notesSlides/notesSlide41.xml"/><Relationship Id="rId4" Type="http://schemas.openxmlformats.org/officeDocument/2006/relationships/audio" Target="../media/media182.m4a"/><Relationship Id="rId9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audio" Target="../media/media188.m4a"/><Relationship Id="rId13" Type="http://schemas.openxmlformats.org/officeDocument/2006/relationships/image" Target="../media/image5.png"/><Relationship Id="rId3" Type="http://schemas.microsoft.com/office/2007/relationships/media" Target="../media/media186.m4a"/><Relationship Id="rId7" Type="http://schemas.microsoft.com/office/2007/relationships/media" Target="../media/media188.m4a"/><Relationship Id="rId12" Type="http://schemas.openxmlformats.org/officeDocument/2006/relationships/notesSlide" Target="../notesSlides/notesSlide42.xml"/><Relationship Id="rId2" Type="http://schemas.openxmlformats.org/officeDocument/2006/relationships/audio" Target="../media/media185.m4a"/><Relationship Id="rId1" Type="http://schemas.microsoft.com/office/2007/relationships/media" Target="../media/media185.m4a"/><Relationship Id="rId6" Type="http://schemas.openxmlformats.org/officeDocument/2006/relationships/audio" Target="../media/media187.m4a"/><Relationship Id="rId11" Type="http://schemas.openxmlformats.org/officeDocument/2006/relationships/slideLayout" Target="../slideLayouts/slideLayout2.xml"/><Relationship Id="rId5" Type="http://schemas.microsoft.com/office/2007/relationships/media" Target="../media/media187.m4a"/><Relationship Id="rId10" Type="http://schemas.openxmlformats.org/officeDocument/2006/relationships/audio" Target="../media/media189.m4a"/><Relationship Id="rId4" Type="http://schemas.openxmlformats.org/officeDocument/2006/relationships/audio" Target="../media/media186.m4a"/><Relationship Id="rId9" Type="http://schemas.microsoft.com/office/2007/relationships/media" Target="../media/media189.m4a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audio" Target="../media/media193.m4a"/><Relationship Id="rId3" Type="http://schemas.microsoft.com/office/2007/relationships/media" Target="../media/media191.m4a"/><Relationship Id="rId7" Type="http://schemas.microsoft.com/office/2007/relationships/media" Target="../media/media193.m4a"/><Relationship Id="rId2" Type="http://schemas.openxmlformats.org/officeDocument/2006/relationships/audio" Target="../media/media190.m4a"/><Relationship Id="rId1" Type="http://schemas.microsoft.com/office/2007/relationships/media" Target="../media/media190.m4a"/><Relationship Id="rId6" Type="http://schemas.openxmlformats.org/officeDocument/2006/relationships/audio" Target="../media/media192.m4a"/><Relationship Id="rId11" Type="http://schemas.openxmlformats.org/officeDocument/2006/relationships/image" Target="../media/image5.png"/><Relationship Id="rId5" Type="http://schemas.microsoft.com/office/2007/relationships/media" Target="../media/media192.m4a"/><Relationship Id="rId10" Type="http://schemas.openxmlformats.org/officeDocument/2006/relationships/notesSlide" Target="../notesSlides/notesSlide43.xml"/><Relationship Id="rId4" Type="http://schemas.openxmlformats.org/officeDocument/2006/relationships/audio" Target="../media/media191.m4a"/><Relationship Id="rId9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audio" Target="../media/media197.m4a"/><Relationship Id="rId3" Type="http://schemas.microsoft.com/office/2007/relationships/media" Target="../media/media195.m4a"/><Relationship Id="rId7" Type="http://schemas.microsoft.com/office/2007/relationships/media" Target="../media/media197.m4a"/><Relationship Id="rId2" Type="http://schemas.openxmlformats.org/officeDocument/2006/relationships/audio" Target="../media/media194.m4a"/><Relationship Id="rId1" Type="http://schemas.microsoft.com/office/2007/relationships/media" Target="../media/media194.m4a"/><Relationship Id="rId6" Type="http://schemas.openxmlformats.org/officeDocument/2006/relationships/audio" Target="../media/media196.m4a"/><Relationship Id="rId11" Type="http://schemas.openxmlformats.org/officeDocument/2006/relationships/image" Target="../media/image5.png"/><Relationship Id="rId5" Type="http://schemas.microsoft.com/office/2007/relationships/media" Target="../media/media196.m4a"/><Relationship Id="rId10" Type="http://schemas.openxmlformats.org/officeDocument/2006/relationships/notesSlide" Target="../notesSlides/notesSlide44.xml"/><Relationship Id="rId4" Type="http://schemas.openxmlformats.org/officeDocument/2006/relationships/audio" Target="../media/media195.m4a"/><Relationship Id="rId9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audio" Target="../media/media201.m4a"/><Relationship Id="rId3" Type="http://schemas.microsoft.com/office/2007/relationships/media" Target="../media/media199.m4a"/><Relationship Id="rId7" Type="http://schemas.microsoft.com/office/2007/relationships/media" Target="../media/media201.m4a"/><Relationship Id="rId2" Type="http://schemas.openxmlformats.org/officeDocument/2006/relationships/audio" Target="../media/media198.m4a"/><Relationship Id="rId1" Type="http://schemas.microsoft.com/office/2007/relationships/media" Target="../media/media198.m4a"/><Relationship Id="rId6" Type="http://schemas.openxmlformats.org/officeDocument/2006/relationships/audio" Target="../media/media200.m4a"/><Relationship Id="rId11" Type="http://schemas.openxmlformats.org/officeDocument/2006/relationships/image" Target="../media/image5.png"/><Relationship Id="rId5" Type="http://schemas.microsoft.com/office/2007/relationships/media" Target="../media/media200.m4a"/><Relationship Id="rId10" Type="http://schemas.openxmlformats.org/officeDocument/2006/relationships/notesSlide" Target="../notesSlides/notesSlide45.xml"/><Relationship Id="rId4" Type="http://schemas.openxmlformats.org/officeDocument/2006/relationships/audio" Target="../media/media199.m4a"/><Relationship Id="rId9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audio" Target="../media/media205.m4a"/><Relationship Id="rId3" Type="http://schemas.microsoft.com/office/2007/relationships/media" Target="../media/media203.m4a"/><Relationship Id="rId7" Type="http://schemas.microsoft.com/office/2007/relationships/media" Target="../media/media205.m4a"/><Relationship Id="rId2" Type="http://schemas.openxmlformats.org/officeDocument/2006/relationships/audio" Target="../media/media202.m4a"/><Relationship Id="rId1" Type="http://schemas.microsoft.com/office/2007/relationships/media" Target="../media/media202.m4a"/><Relationship Id="rId6" Type="http://schemas.openxmlformats.org/officeDocument/2006/relationships/audio" Target="../media/media204.m4a"/><Relationship Id="rId11" Type="http://schemas.openxmlformats.org/officeDocument/2006/relationships/image" Target="../media/image5.png"/><Relationship Id="rId5" Type="http://schemas.microsoft.com/office/2007/relationships/media" Target="../media/media204.m4a"/><Relationship Id="rId10" Type="http://schemas.openxmlformats.org/officeDocument/2006/relationships/notesSlide" Target="../notesSlides/notesSlide46.xml"/><Relationship Id="rId4" Type="http://schemas.openxmlformats.org/officeDocument/2006/relationships/audio" Target="../media/media203.m4a"/><Relationship Id="rId9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8.m4a"/><Relationship Id="rId3" Type="http://schemas.microsoft.com/office/2007/relationships/media" Target="../media/media6.m4a"/><Relationship Id="rId7" Type="http://schemas.microsoft.com/office/2007/relationships/media" Target="../media/media8.m4a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audio" Target="../media/media7.m4a"/><Relationship Id="rId11" Type="http://schemas.openxmlformats.org/officeDocument/2006/relationships/image" Target="../media/image5.png"/><Relationship Id="rId5" Type="http://schemas.microsoft.com/office/2007/relationships/media" Target="../media/media7.m4a"/><Relationship Id="rId10" Type="http://schemas.openxmlformats.org/officeDocument/2006/relationships/notesSlide" Target="../notesSlides/notesSlide3.xml"/><Relationship Id="rId4" Type="http://schemas.openxmlformats.org/officeDocument/2006/relationships/audio" Target="../media/media6.m4a"/><Relationship Id="rId9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audio" Target="../media/media209.m4a"/><Relationship Id="rId3" Type="http://schemas.microsoft.com/office/2007/relationships/media" Target="../media/media207.m4a"/><Relationship Id="rId7" Type="http://schemas.microsoft.com/office/2007/relationships/media" Target="../media/media209.m4a"/><Relationship Id="rId2" Type="http://schemas.openxmlformats.org/officeDocument/2006/relationships/audio" Target="../media/media206.m4a"/><Relationship Id="rId1" Type="http://schemas.microsoft.com/office/2007/relationships/media" Target="../media/media206.m4a"/><Relationship Id="rId6" Type="http://schemas.openxmlformats.org/officeDocument/2006/relationships/audio" Target="../media/media208.m4a"/><Relationship Id="rId11" Type="http://schemas.openxmlformats.org/officeDocument/2006/relationships/image" Target="../media/image5.png"/><Relationship Id="rId5" Type="http://schemas.microsoft.com/office/2007/relationships/media" Target="../media/media208.m4a"/><Relationship Id="rId10" Type="http://schemas.openxmlformats.org/officeDocument/2006/relationships/notesSlide" Target="../notesSlides/notesSlide47.xml"/><Relationship Id="rId4" Type="http://schemas.openxmlformats.org/officeDocument/2006/relationships/audio" Target="../media/media207.m4a"/><Relationship Id="rId9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audio" Target="../media/media213.m4a"/><Relationship Id="rId3" Type="http://schemas.microsoft.com/office/2007/relationships/media" Target="../media/media211.m4a"/><Relationship Id="rId7" Type="http://schemas.microsoft.com/office/2007/relationships/media" Target="../media/media213.m4a"/><Relationship Id="rId2" Type="http://schemas.openxmlformats.org/officeDocument/2006/relationships/audio" Target="../media/media210.m4a"/><Relationship Id="rId1" Type="http://schemas.microsoft.com/office/2007/relationships/media" Target="../media/media210.m4a"/><Relationship Id="rId6" Type="http://schemas.openxmlformats.org/officeDocument/2006/relationships/audio" Target="../media/media212.m4a"/><Relationship Id="rId11" Type="http://schemas.openxmlformats.org/officeDocument/2006/relationships/image" Target="../media/image5.png"/><Relationship Id="rId5" Type="http://schemas.microsoft.com/office/2007/relationships/media" Target="../media/media212.m4a"/><Relationship Id="rId10" Type="http://schemas.openxmlformats.org/officeDocument/2006/relationships/notesSlide" Target="../notesSlides/notesSlide48.xml"/><Relationship Id="rId4" Type="http://schemas.openxmlformats.org/officeDocument/2006/relationships/audio" Target="../media/media211.m4a"/><Relationship Id="rId9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audio" Target="../media/media217.m4a"/><Relationship Id="rId3" Type="http://schemas.microsoft.com/office/2007/relationships/media" Target="../media/media215.m4a"/><Relationship Id="rId7" Type="http://schemas.microsoft.com/office/2007/relationships/media" Target="../media/media217.m4a"/><Relationship Id="rId2" Type="http://schemas.openxmlformats.org/officeDocument/2006/relationships/audio" Target="../media/media214.m4a"/><Relationship Id="rId1" Type="http://schemas.microsoft.com/office/2007/relationships/media" Target="../media/media214.m4a"/><Relationship Id="rId6" Type="http://schemas.openxmlformats.org/officeDocument/2006/relationships/audio" Target="../media/media216.m4a"/><Relationship Id="rId11" Type="http://schemas.openxmlformats.org/officeDocument/2006/relationships/image" Target="../media/image5.png"/><Relationship Id="rId5" Type="http://schemas.microsoft.com/office/2007/relationships/media" Target="../media/media216.m4a"/><Relationship Id="rId10" Type="http://schemas.openxmlformats.org/officeDocument/2006/relationships/notesSlide" Target="../notesSlides/notesSlide49.xml"/><Relationship Id="rId4" Type="http://schemas.openxmlformats.org/officeDocument/2006/relationships/audio" Target="../media/media215.m4a"/><Relationship Id="rId9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audio" Target="../media/media221.m4a"/><Relationship Id="rId3" Type="http://schemas.microsoft.com/office/2007/relationships/media" Target="../media/media219.m4a"/><Relationship Id="rId7" Type="http://schemas.microsoft.com/office/2007/relationships/media" Target="../media/media221.m4a"/><Relationship Id="rId2" Type="http://schemas.openxmlformats.org/officeDocument/2006/relationships/audio" Target="../media/media218.m4a"/><Relationship Id="rId1" Type="http://schemas.microsoft.com/office/2007/relationships/media" Target="../media/media218.m4a"/><Relationship Id="rId6" Type="http://schemas.openxmlformats.org/officeDocument/2006/relationships/audio" Target="../media/media220.m4a"/><Relationship Id="rId11" Type="http://schemas.openxmlformats.org/officeDocument/2006/relationships/image" Target="../media/image5.png"/><Relationship Id="rId5" Type="http://schemas.microsoft.com/office/2007/relationships/media" Target="../media/media220.m4a"/><Relationship Id="rId10" Type="http://schemas.openxmlformats.org/officeDocument/2006/relationships/notesSlide" Target="../notesSlides/notesSlide50.xml"/><Relationship Id="rId4" Type="http://schemas.openxmlformats.org/officeDocument/2006/relationships/audio" Target="../media/media219.m4a"/><Relationship Id="rId9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audio" Target="../media/media225.m4a"/><Relationship Id="rId3" Type="http://schemas.microsoft.com/office/2007/relationships/media" Target="../media/media223.m4a"/><Relationship Id="rId7" Type="http://schemas.microsoft.com/office/2007/relationships/media" Target="../media/media225.m4a"/><Relationship Id="rId2" Type="http://schemas.openxmlformats.org/officeDocument/2006/relationships/audio" Target="../media/media222.m4a"/><Relationship Id="rId1" Type="http://schemas.microsoft.com/office/2007/relationships/media" Target="../media/media222.m4a"/><Relationship Id="rId6" Type="http://schemas.openxmlformats.org/officeDocument/2006/relationships/audio" Target="../media/media224.m4a"/><Relationship Id="rId11" Type="http://schemas.openxmlformats.org/officeDocument/2006/relationships/image" Target="../media/image5.png"/><Relationship Id="rId5" Type="http://schemas.microsoft.com/office/2007/relationships/media" Target="../media/media224.m4a"/><Relationship Id="rId10" Type="http://schemas.openxmlformats.org/officeDocument/2006/relationships/notesSlide" Target="../notesSlides/notesSlide51.xml"/><Relationship Id="rId4" Type="http://schemas.openxmlformats.org/officeDocument/2006/relationships/audio" Target="../media/media223.m4a"/><Relationship Id="rId9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audio" Target="../media/media229.m4a"/><Relationship Id="rId3" Type="http://schemas.microsoft.com/office/2007/relationships/media" Target="../media/media227.m4a"/><Relationship Id="rId7" Type="http://schemas.microsoft.com/office/2007/relationships/media" Target="../media/media229.m4a"/><Relationship Id="rId2" Type="http://schemas.openxmlformats.org/officeDocument/2006/relationships/audio" Target="../media/media226.m4a"/><Relationship Id="rId1" Type="http://schemas.microsoft.com/office/2007/relationships/media" Target="../media/media226.m4a"/><Relationship Id="rId6" Type="http://schemas.openxmlformats.org/officeDocument/2006/relationships/audio" Target="../media/media228.m4a"/><Relationship Id="rId11" Type="http://schemas.openxmlformats.org/officeDocument/2006/relationships/image" Target="../media/image5.png"/><Relationship Id="rId5" Type="http://schemas.microsoft.com/office/2007/relationships/media" Target="../media/media228.m4a"/><Relationship Id="rId10" Type="http://schemas.openxmlformats.org/officeDocument/2006/relationships/notesSlide" Target="../notesSlides/notesSlide52.xml"/><Relationship Id="rId4" Type="http://schemas.openxmlformats.org/officeDocument/2006/relationships/audio" Target="../media/media227.m4a"/><Relationship Id="rId9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3.xml"/><Relationship Id="rId3" Type="http://schemas.microsoft.com/office/2007/relationships/media" Target="../media/media231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230.m4a"/><Relationship Id="rId1" Type="http://schemas.microsoft.com/office/2007/relationships/media" Target="../media/media230.m4a"/><Relationship Id="rId6" Type="http://schemas.openxmlformats.org/officeDocument/2006/relationships/audio" Target="../media/media232.m4a"/><Relationship Id="rId5" Type="http://schemas.microsoft.com/office/2007/relationships/media" Target="../media/media232.m4a"/><Relationship Id="rId4" Type="http://schemas.openxmlformats.org/officeDocument/2006/relationships/audio" Target="../media/media231.m4a"/><Relationship Id="rId9" Type="http://schemas.openxmlformats.org/officeDocument/2006/relationships/image" Target="../media/image5.pn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4.xml"/><Relationship Id="rId3" Type="http://schemas.microsoft.com/office/2007/relationships/media" Target="../media/media234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233.m4a"/><Relationship Id="rId1" Type="http://schemas.microsoft.com/office/2007/relationships/media" Target="../media/media233.m4a"/><Relationship Id="rId6" Type="http://schemas.openxmlformats.org/officeDocument/2006/relationships/audio" Target="../media/media235.m4a"/><Relationship Id="rId5" Type="http://schemas.microsoft.com/office/2007/relationships/media" Target="../media/media235.m4a"/><Relationship Id="rId4" Type="http://schemas.openxmlformats.org/officeDocument/2006/relationships/audio" Target="../media/media234.m4a"/><Relationship Id="rId9" Type="http://schemas.openxmlformats.org/officeDocument/2006/relationships/image" Target="../media/image5.png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audio" Target="../media/media239.m4a"/><Relationship Id="rId3" Type="http://schemas.microsoft.com/office/2007/relationships/media" Target="../media/media237.m4a"/><Relationship Id="rId7" Type="http://schemas.microsoft.com/office/2007/relationships/media" Target="../media/media239.m4a"/><Relationship Id="rId2" Type="http://schemas.openxmlformats.org/officeDocument/2006/relationships/audio" Target="../media/media236.m4a"/><Relationship Id="rId1" Type="http://schemas.microsoft.com/office/2007/relationships/media" Target="../media/media236.m4a"/><Relationship Id="rId6" Type="http://schemas.openxmlformats.org/officeDocument/2006/relationships/audio" Target="../media/media238.m4a"/><Relationship Id="rId11" Type="http://schemas.openxmlformats.org/officeDocument/2006/relationships/image" Target="../media/image5.png"/><Relationship Id="rId5" Type="http://schemas.microsoft.com/office/2007/relationships/media" Target="../media/media238.m4a"/><Relationship Id="rId10" Type="http://schemas.openxmlformats.org/officeDocument/2006/relationships/notesSlide" Target="../notesSlides/notesSlide55.xml"/><Relationship Id="rId4" Type="http://schemas.openxmlformats.org/officeDocument/2006/relationships/audio" Target="../media/media237.m4a"/><Relationship Id="rId9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audio" Target="../media/media243.m4a"/><Relationship Id="rId3" Type="http://schemas.microsoft.com/office/2007/relationships/media" Target="../media/media241.m4a"/><Relationship Id="rId7" Type="http://schemas.microsoft.com/office/2007/relationships/media" Target="../media/media243.m4a"/><Relationship Id="rId2" Type="http://schemas.openxmlformats.org/officeDocument/2006/relationships/audio" Target="../media/media240.m4a"/><Relationship Id="rId1" Type="http://schemas.microsoft.com/office/2007/relationships/media" Target="../media/media240.m4a"/><Relationship Id="rId6" Type="http://schemas.openxmlformats.org/officeDocument/2006/relationships/audio" Target="../media/media242.m4a"/><Relationship Id="rId11" Type="http://schemas.openxmlformats.org/officeDocument/2006/relationships/image" Target="../media/image5.png"/><Relationship Id="rId5" Type="http://schemas.microsoft.com/office/2007/relationships/media" Target="../media/media242.m4a"/><Relationship Id="rId10" Type="http://schemas.openxmlformats.org/officeDocument/2006/relationships/notesSlide" Target="../notesSlides/notesSlide56.xml"/><Relationship Id="rId4" Type="http://schemas.openxmlformats.org/officeDocument/2006/relationships/audio" Target="../media/media241.m4a"/><Relationship Id="rId9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11.m4a"/><Relationship Id="rId13" Type="http://schemas.microsoft.com/office/2007/relationships/media" Target="../media/media5.m4a"/><Relationship Id="rId18" Type="http://schemas.openxmlformats.org/officeDocument/2006/relationships/notesSlide" Target="../notesSlides/notesSlide4.xml"/><Relationship Id="rId3" Type="http://schemas.microsoft.com/office/2007/relationships/media" Target="../media/media1.m4a"/><Relationship Id="rId7" Type="http://schemas.microsoft.com/office/2007/relationships/media" Target="../media/media11.m4a"/><Relationship Id="rId12" Type="http://schemas.openxmlformats.org/officeDocument/2006/relationships/audio" Target="../media/media12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6" Type="http://schemas.openxmlformats.org/officeDocument/2006/relationships/audio" Target="../media/media2.m4a"/><Relationship Id="rId1" Type="http://schemas.microsoft.com/office/2007/relationships/media" Target="../media/media9.m4a"/><Relationship Id="rId6" Type="http://schemas.openxmlformats.org/officeDocument/2006/relationships/audio" Target="../media/media10.m4a"/><Relationship Id="rId11" Type="http://schemas.microsoft.com/office/2007/relationships/media" Target="../media/media12.m4a"/><Relationship Id="rId5" Type="http://schemas.microsoft.com/office/2007/relationships/media" Target="../media/media10.m4a"/><Relationship Id="rId15" Type="http://schemas.microsoft.com/office/2007/relationships/media" Target="../media/media2.m4a"/><Relationship Id="rId10" Type="http://schemas.openxmlformats.org/officeDocument/2006/relationships/audio" Target="../media/media7.m4a"/><Relationship Id="rId19" Type="http://schemas.openxmlformats.org/officeDocument/2006/relationships/image" Target="../media/image5.png"/><Relationship Id="rId4" Type="http://schemas.openxmlformats.org/officeDocument/2006/relationships/audio" Target="../media/media1.m4a"/><Relationship Id="rId9" Type="http://schemas.microsoft.com/office/2007/relationships/media" Target="../media/media7.m4a"/><Relationship Id="rId14" Type="http://schemas.openxmlformats.org/officeDocument/2006/relationships/audio" Target="../media/media5.m4a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audio" Target="../media/media247.m4a"/><Relationship Id="rId3" Type="http://schemas.microsoft.com/office/2007/relationships/media" Target="../media/media245.m4a"/><Relationship Id="rId7" Type="http://schemas.microsoft.com/office/2007/relationships/media" Target="../media/media247.m4a"/><Relationship Id="rId2" Type="http://schemas.openxmlformats.org/officeDocument/2006/relationships/audio" Target="../media/media244.m4a"/><Relationship Id="rId1" Type="http://schemas.microsoft.com/office/2007/relationships/media" Target="../media/media244.m4a"/><Relationship Id="rId6" Type="http://schemas.openxmlformats.org/officeDocument/2006/relationships/audio" Target="../media/media246.m4a"/><Relationship Id="rId11" Type="http://schemas.openxmlformats.org/officeDocument/2006/relationships/image" Target="../media/image5.png"/><Relationship Id="rId5" Type="http://schemas.microsoft.com/office/2007/relationships/media" Target="../media/media246.m4a"/><Relationship Id="rId10" Type="http://schemas.openxmlformats.org/officeDocument/2006/relationships/notesSlide" Target="../notesSlides/notesSlide57.xml"/><Relationship Id="rId4" Type="http://schemas.openxmlformats.org/officeDocument/2006/relationships/audio" Target="../media/media245.m4a"/><Relationship Id="rId9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16.m4a"/><Relationship Id="rId3" Type="http://schemas.microsoft.com/office/2007/relationships/media" Target="../media/media14.m4a"/><Relationship Id="rId7" Type="http://schemas.microsoft.com/office/2007/relationships/media" Target="../media/media16.m4a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audio" Target="../media/media15.m4a"/><Relationship Id="rId11" Type="http://schemas.openxmlformats.org/officeDocument/2006/relationships/image" Target="../media/image5.png"/><Relationship Id="rId5" Type="http://schemas.microsoft.com/office/2007/relationships/media" Target="../media/media15.m4a"/><Relationship Id="rId10" Type="http://schemas.openxmlformats.org/officeDocument/2006/relationships/notesSlide" Target="../notesSlides/notesSlide5.xml"/><Relationship Id="rId4" Type="http://schemas.openxmlformats.org/officeDocument/2006/relationships/audio" Target="../media/media14.m4a"/><Relationship Id="rId9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20.m4a"/><Relationship Id="rId3" Type="http://schemas.microsoft.com/office/2007/relationships/media" Target="../media/media18.m4a"/><Relationship Id="rId7" Type="http://schemas.microsoft.com/office/2007/relationships/media" Target="../media/media20.m4a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audio" Target="../media/media19.m4a"/><Relationship Id="rId11" Type="http://schemas.openxmlformats.org/officeDocument/2006/relationships/image" Target="../media/image5.png"/><Relationship Id="rId5" Type="http://schemas.microsoft.com/office/2007/relationships/media" Target="../media/media19.m4a"/><Relationship Id="rId10" Type="http://schemas.openxmlformats.org/officeDocument/2006/relationships/notesSlide" Target="../notesSlides/notesSlide6.xml"/><Relationship Id="rId4" Type="http://schemas.openxmlformats.org/officeDocument/2006/relationships/audio" Target="../media/media18.m4a"/><Relationship Id="rId9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media22.m4a"/><Relationship Id="rId13" Type="http://schemas.microsoft.com/office/2007/relationships/media" Target="../media/media25.m4a"/><Relationship Id="rId18" Type="http://schemas.openxmlformats.org/officeDocument/2006/relationships/notesSlide" Target="../notesSlides/notesSlide7.xml"/><Relationship Id="rId3" Type="http://schemas.microsoft.com/office/2007/relationships/media" Target="../media/media17.m4a"/><Relationship Id="rId7" Type="http://schemas.microsoft.com/office/2007/relationships/media" Target="../media/media22.m4a"/><Relationship Id="rId12" Type="http://schemas.openxmlformats.org/officeDocument/2006/relationships/audio" Target="../media/media24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6" Type="http://schemas.openxmlformats.org/officeDocument/2006/relationships/audio" Target="../media/media26.m4a"/><Relationship Id="rId1" Type="http://schemas.microsoft.com/office/2007/relationships/media" Target="../media/media21.m4a"/><Relationship Id="rId6" Type="http://schemas.openxmlformats.org/officeDocument/2006/relationships/audio" Target="../media/media13.m4a"/><Relationship Id="rId11" Type="http://schemas.microsoft.com/office/2007/relationships/media" Target="../media/media24.m4a"/><Relationship Id="rId5" Type="http://schemas.microsoft.com/office/2007/relationships/media" Target="../media/media13.m4a"/><Relationship Id="rId15" Type="http://schemas.microsoft.com/office/2007/relationships/media" Target="../media/media26.m4a"/><Relationship Id="rId10" Type="http://schemas.openxmlformats.org/officeDocument/2006/relationships/audio" Target="../media/media23.m4a"/><Relationship Id="rId19" Type="http://schemas.openxmlformats.org/officeDocument/2006/relationships/image" Target="../media/image5.png"/><Relationship Id="rId4" Type="http://schemas.openxmlformats.org/officeDocument/2006/relationships/audio" Target="../media/media17.m4a"/><Relationship Id="rId9" Type="http://schemas.microsoft.com/office/2007/relationships/media" Target="../media/media23.m4a"/><Relationship Id="rId14" Type="http://schemas.openxmlformats.org/officeDocument/2006/relationships/audio" Target="../media/media25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6">
            <a:extLst>
              <a:ext uri="{FF2B5EF4-FFF2-40B4-BE49-F238E27FC236}">
                <a16:creationId xmlns:a16="http://schemas.microsoft.com/office/drawing/2014/main" id="{6EF9D584-8E2A-8C43-8988-2D6D075786D2}"/>
              </a:ext>
            </a:extLst>
          </p:cNvPr>
          <p:cNvGrpSpPr/>
          <p:nvPr/>
        </p:nvGrpSpPr>
        <p:grpSpPr>
          <a:xfrm>
            <a:off x="-434111" y="3533417"/>
            <a:ext cx="5854351" cy="290739"/>
            <a:chOff x="0" y="1578171"/>
            <a:chExt cx="8005010" cy="1098259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7DCF7457-0C83-2442-B5D0-8552F8D67BFD}"/>
                </a:ext>
              </a:extLst>
            </p:cNvPr>
            <p:cNvSpPr txBox="1">
              <a:spLocks/>
            </p:cNvSpPr>
            <p:nvPr/>
          </p:nvSpPr>
          <p:spPr>
            <a:xfrm>
              <a:off x="2600795" y="1578171"/>
              <a:ext cx="3912431" cy="1098259"/>
            </a:xfrm>
            <a:prstGeom prst="rect">
              <a:avLst/>
            </a:prstGeom>
          </p:spPr>
          <p:txBody>
            <a:bodyPr vert="horz" lIns="68580" tIns="34290" rIns="68580" bIns="34290" rtlCol="0" anchor="ctr">
              <a:normAutofit fontScale="550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TW" sz="3000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Noto Sans CJK TC" charset="-120"/>
                </a:rPr>
                <a:t>Intro </a:t>
              </a:r>
              <a:r>
                <a:rPr lang="zh-TW" altLang="en-US" sz="3000" b="1" dirty="0">
                  <a:solidFill>
                    <a:schemeClr val="bg1"/>
                  </a:solidFill>
                  <a:latin typeface="Roboto" panose="02000000000000000000" pitchFamily="2" charset="0"/>
                  <a:ea typeface="Microsoft JhengHei" panose="020B0604030504040204" pitchFamily="34" charset="-120"/>
                  <a:cs typeface="Noto Sans CJK TC" charset="-120"/>
                </a:rPr>
                <a:t>單元</a:t>
              </a:r>
              <a:endParaRPr lang="en-US" altLang="zh-TW" sz="3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Noto Sans CJK TC" charset="-120"/>
              </a:endParaRPr>
            </a:p>
          </p:txBody>
        </p:sp>
        <p:sp>
          <p:nvSpPr>
            <p:cNvPr id="5" name="弧線 16">
              <a:extLst>
                <a:ext uri="{FF2B5EF4-FFF2-40B4-BE49-F238E27FC236}">
                  <a16:creationId xmlns:a16="http://schemas.microsoft.com/office/drawing/2014/main" id="{A173BE82-317D-5E45-8D83-52FE341C92D1}"/>
                </a:ext>
              </a:extLst>
            </p:cNvPr>
            <p:cNvSpPr/>
            <p:nvPr/>
          </p:nvSpPr>
          <p:spPr>
            <a:xfrm flipV="1">
              <a:off x="5502441" y="2039755"/>
              <a:ext cx="2502569" cy="45719"/>
            </a:xfrm>
            <a:prstGeom prst="arc">
              <a:avLst/>
            </a:prstGeom>
            <a:ln w="41275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TW" altLang="en-US" sz="1350" b="1" dirty="0">
                <a:latin typeface="Roboto" panose="02000000000000000000" pitchFamily="2" charset="0"/>
              </a:endParaRPr>
            </a:p>
          </p:txBody>
        </p:sp>
        <p:sp>
          <p:nvSpPr>
            <p:cNvPr id="6" name="弧線 17">
              <a:extLst>
                <a:ext uri="{FF2B5EF4-FFF2-40B4-BE49-F238E27FC236}">
                  <a16:creationId xmlns:a16="http://schemas.microsoft.com/office/drawing/2014/main" id="{015F4CD9-C5A9-B24D-A7BB-B5A630D1E891}"/>
                </a:ext>
              </a:extLst>
            </p:cNvPr>
            <p:cNvSpPr/>
            <p:nvPr/>
          </p:nvSpPr>
          <p:spPr>
            <a:xfrm>
              <a:off x="0" y="2069432"/>
              <a:ext cx="2438400" cy="45719"/>
            </a:xfrm>
            <a:prstGeom prst="arc">
              <a:avLst/>
            </a:prstGeom>
            <a:ln w="4445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TW" altLang="en-US" sz="1350" b="1" dirty="0">
                <a:latin typeface="Roboto" panose="02000000000000000000" pitchFamily="2" charset="0"/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4CD7BBCB-BE7F-5848-B773-90D1BED9ACCF}"/>
              </a:ext>
            </a:extLst>
          </p:cNvPr>
          <p:cNvSpPr txBox="1">
            <a:spLocks/>
          </p:cNvSpPr>
          <p:nvPr/>
        </p:nvSpPr>
        <p:spPr>
          <a:xfrm>
            <a:off x="1987284" y="1381738"/>
            <a:ext cx="4971255" cy="2372776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b="1" i="0" kern="1200">
                <a:solidFill>
                  <a:schemeClr val="tx1"/>
                </a:solidFill>
                <a:latin typeface="Microsoft JhengHei" panose="020B0604030504040204" pitchFamily="34" charset="-120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TW" altLang="en-US" sz="4400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單元</a:t>
            </a:r>
            <a:r>
              <a:rPr lang="en-US" altLang="zh-TW" sz="4400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1: </a:t>
            </a:r>
            <a:r>
              <a:rPr lang="zh-TW" altLang="en-US" sz="4400" dirty="0">
                <a:solidFill>
                  <a:srgbClr val="D71A00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正音概念</a:t>
            </a:r>
            <a:br>
              <a:rPr lang="en-US" altLang="zh-TW" sz="6000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zh-TW" altLang="en-US" sz="9600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音標一覽</a:t>
            </a:r>
            <a:br>
              <a:rPr lang="en-US" altLang="zh-TW" sz="9600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altLang="zh-TW" sz="5100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Phonetic Symbols</a:t>
            </a:r>
            <a:endParaRPr lang="en-US" sz="5100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58287E-BB7E-B544-8CA3-CC10FD959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176" y="224885"/>
            <a:ext cx="6348833" cy="46937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06495F-B4CF-E545-8187-0964EEBDFED6}"/>
              </a:ext>
            </a:extLst>
          </p:cNvPr>
          <p:cNvSpPr txBox="1"/>
          <p:nvPr/>
        </p:nvSpPr>
        <p:spPr>
          <a:xfrm>
            <a:off x="3552092" y="4686300"/>
            <a:ext cx="243688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350" b="1" spc="225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  <a:cs typeface="Noto Sans CJK TC" charset="-120"/>
              </a:rPr>
              <a:t>本課程由</a:t>
            </a:r>
            <a:r>
              <a:rPr lang="en-US" altLang="zh-TW" sz="1350" b="1" spc="225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  <a:cs typeface="Noto Sans CJK TC" charset="-120"/>
              </a:rPr>
              <a:t> </a:t>
            </a:r>
            <a:r>
              <a:rPr lang="en-US" altLang="zh-TW" sz="1350" b="1" spc="225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charset="0"/>
              </a:rPr>
              <a:t>Lai.Club</a:t>
            </a:r>
            <a:r>
              <a:rPr lang="en-US" altLang="zh-TW" sz="1350" b="1" spc="225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charset="0"/>
              </a:rPr>
              <a:t> </a:t>
            </a:r>
            <a:r>
              <a:rPr lang="zh-TW" altLang="en-US" sz="1350" b="1" spc="225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  <a:cs typeface="Noto Sans CJK TC" charset="-120"/>
              </a:rPr>
              <a:t>製作</a:t>
            </a:r>
            <a:endParaRPr lang="en-US" altLang="zh-TW" sz="1350" b="1" spc="225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  <a:cs typeface="Noto Sans CJK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15477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 /k/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DD771D0-3130-9146-876A-79A0E5E5F3AE}"/>
              </a:ext>
            </a:extLst>
          </p:cNvPr>
          <p:cNvSpPr txBox="1">
            <a:spLocks/>
          </p:cNvSpPr>
          <p:nvPr/>
        </p:nvSpPr>
        <p:spPr>
          <a:xfrm>
            <a:off x="685416" y="2214371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Kick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Cook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Skin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DDA2B0D-3FAA-1C47-9B1E-F1A939B00448}"/>
              </a:ext>
            </a:extLst>
          </p:cNvPr>
          <p:cNvSpPr txBox="1">
            <a:spLocks/>
          </p:cNvSpPr>
          <p:nvPr/>
        </p:nvSpPr>
        <p:spPr>
          <a:xfrm>
            <a:off x="3234744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kɪk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kʊk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skɪn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B561D34-0E0D-784E-A87E-B4B68EFFE8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45623" y="2211442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BC923D6-98B3-D949-8319-22898F38E04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3070671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EDB505D-F1DE-3543-9520-00389DF4AEF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45623" y="3929900"/>
            <a:ext cx="812800" cy="812800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93583D4-2BC6-D840-9450-D2FB83A23F4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110998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79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5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 /g/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DD15C81-98C7-2D42-8CB6-57006285DF02}"/>
              </a:ext>
            </a:extLst>
          </p:cNvPr>
          <p:cNvSpPr txBox="1">
            <a:spLocks/>
          </p:cNvSpPr>
          <p:nvPr/>
        </p:nvSpPr>
        <p:spPr>
          <a:xfrm>
            <a:off x="685416" y="2214371"/>
            <a:ext cx="2532569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Gas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Goggle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Gag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3EF3CB6-9873-DE44-B92C-6D39C6CE9BAB}"/>
              </a:ext>
            </a:extLst>
          </p:cNvPr>
          <p:cNvSpPr txBox="1">
            <a:spLocks/>
          </p:cNvSpPr>
          <p:nvPr/>
        </p:nvSpPr>
        <p:spPr>
          <a:xfrm>
            <a:off x="3234744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ɡæs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ɡɒɡ.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ɡæɡ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2E56226-52C1-1F41-8DE6-DE0D7034F4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46301" y="1145443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A5310F2-512F-6649-863F-EC0651814C2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46301" y="2311507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52A9E28-37AD-DA4F-B49D-603AF4D8EBD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46301" y="3124307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030D2CB-CB21-9942-B712-D645F7CA4208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51352" y="393710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070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42183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Kick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Could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Think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6775850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/k/ vs /g/ </a:t>
            </a:r>
            <a:endParaRPr lang="en-US" sz="10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FCC11D7-3CA3-4744-B2EF-E1A8AE59F01F}"/>
              </a:ext>
            </a:extLst>
          </p:cNvPr>
          <p:cNvSpPr txBox="1">
            <a:spLocks/>
          </p:cNvSpPr>
          <p:nvPr/>
        </p:nvSpPr>
        <p:spPr>
          <a:xfrm>
            <a:off x="4572000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Gig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Good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Thing 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CE5EBE5-BF70-704D-8F12-B4554F1650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602104" y="1189116"/>
            <a:ext cx="812800" cy="812800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C9A9FEC-967A-6E45-AF7C-9996F9008D5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6241570" y="1144969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303D825-ABC8-8F4D-9BF4-CE7A070A7A5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745538" y="2321564"/>
            <a:ext cx="812800" cy="812800"/>
          </a:xfrm>
          <a:prstGeom prst="rect">
            <a:avLst/>
          </a:prstGeom>
        </p:spPr>
      </p:pic>
      <p:pic>
        <p:nvPicPr>
          <p:cNvPr id="1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1C5526B-1453-C14B-BDE1-62B7232A4FC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759200" y="3134364"/>
            <a:ext cx="812800" cy="812800"/>
          </a:xfrm>
          <a:prstGeom prst="rect">
            <a:avLst/>
          </a:prstGeom>
        </p:spPr>
      </p:pic>
      <p:pic>
        <p:nvPicPr>
          <p:cNvPr id="1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2248EC5-F928-064F-82B1-8AA74F04D63D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717723" y="2321564"/>
            <a:ext cx="812800" cy="812800"/>
          </a:xfrm>
          <a:prstGeom prst="rect">
            <a:avLst/>
          </a:prstGeom>
        </p:spPr>
      </p:pic>
      <p:pic>
        <p:nvPicPr>
          <p:cNvPr id="17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039F1BE-F593-9C4B-8E5C-893F9679A5AD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717723" y="3132121"/>
            <a:ext cx="812800" cy="8128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72D2C13D-1860-1246-BD32-3F1EE49E1252}"/>
              </a:ext>
            </a:extLst>
          </p:cNvPr>
          <p:cNvSpPr txBox="1">
            <a:spLocks/>
          </p:cNvSpPr>
          <p:nvPr/>
        </p:nvSpPr>
        <p:spPr>
          <a:xfrm>
            <a:off x="2631815" y="2219869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kɪk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kʊd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l-GR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ɪŋk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DD3F6B2-A7D2-BC45-9025-083150462745}"/>
              </a:ext>
            </a:extLst>
          </p:cNvPr>
          <p:cNvSpPr txBox="1">
            <a:spLocks/>
          </p:cNvSpPr>
          <p:nvPr/>
        </p:nvSpPr>
        <p:spPr>
          <a:xfrm>
            <a:off x="6647970" y="2165011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ɡɪɡ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ɡʊd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l-GR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ɪŋ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B8E8E77-BD29-EF4B-8941-C9D044DD9E9A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790197" y="3944921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65BD0B3-3978-BF40-9B50-A1022469DBE7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734590" y="394267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400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2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2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4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952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859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9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1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tʃ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94D00CE-2D83-0749-A455-88947AAF4648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Church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Witch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Charge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A20C15F-B159-7243-8505-F46823C43F8B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tʃɜːtʃ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wɪtʃ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tʃɑːdʒ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738AC0E-4962-7346-A4F0-77AD2EACCE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13216" y="1198197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13A2708-7EC9-9247-8E5D-2D2BE891B12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61267" y="2319704"/>
            <a:ext cx="812800" cy="812800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B204483-BE5C-814F-9AAF-37F1E220CB3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65970" y="3178933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5D638F7-0C93-CB4F-863F-D6BE8F22A48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71021" y="403816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13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1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5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2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ʤ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FAF5E69-D9CA-8A41-8889-D6462FFFD1B2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Jar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Cage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Edge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5DAC2CE-D2BC-2244-8B1F-75594A8271BE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dʒɑː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keɪdʒ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edʒ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4FD5768-76F7-7541-9427-C59AC9E1D3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45031" y="1119066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423BF43-C76D-D04C-B539-192C509982E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09662" y="2258753"/>
            <a:ext cx="812800" cy="812800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5DD475C-49B6-4242-8321-3C101869887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09662" y="3180794"/>
            <a:ext cx="812800" cy="812800"/>
          </a:xfrm>
          <a:prstGeom prst="rect">
            <a:avLst/>
          </a:prstGeom>
        </p:spPr>
      </p:pic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567B735-E8C6-BD4F-A785-FD65C4CA4E0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09662" y="404002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424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3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6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895B8E2-F95C-1143-B1F9-F34302A198E0}"/>
              </a:ext>
            </a:extLst>
          </p:cNvPr>
          <p:cNvSpPr txBox="1">
            <a:spLocks/>
          </p:cNvSpPr>
          <p:nvPr/>
        </p:nvSpPr>
        <p:spPr>
          <a:xfrm>
            <a:off x="2445186" y="2219869"/>
            <a:ext cx="2464807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tʃɑːr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lʌntʃ</a:t>
            </a:r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mɑːtʃ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23108" y="2165012"/>
            <a:ext cx="2886085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Char</a:t>
            </a:r>
          </a:p>
          <a:p>
            <a:r>
              <a:rPr lang="en-US" altLang="zh-TW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Lunch</a:t>
            </a:r>
          </a:p>
          <a:p>
            <a:r>
              <a:rPr lang="en-US" altLang="zh-TW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March</a:t>
            </a:r>
            <a:endParaRPr lang="en-US" sz="5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6775850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10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tʃ</a:t>
            </a:r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 vs /</a:t>
            </a:r>
            <a:r>
              <a:rPr lang="en-US" altLang="zh-TW" sz="10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ʤ</a:t>
            </a:r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 </a:t>
            </a:r>
            <a:endParaRPr lang="en-US" sz="10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FCC11D7-3CA3-4744-B2EF-E1A8AE59F01F}"/>
              </a:ext>
            </a:extLst>
          </p:cNvPr>
          <p:cNvSpPr txBox="1">
            <a:spLocks/>
          </p:cNvSpPr>
          <p:nvPr/>
        </p:nvSpPr>
        <p:spPr>
          <a:xfrm>
            <a:off x="4572000" y="2165012"/>
            <a:ext cx="2658238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Jar</a:t>
            </a:r>
          </a:p>
          <a:p>
            <a:r>
              <a:rPr lang="en-US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Lunge</a:t>
            </a:r>
          </a:p>
          <a:p>
            <a:r>
              <a:rPr lang="en-US" altLang="zh-TW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Large </a:t>
            </a:r>
            <a:endParaRPr lang="en-US" sz="5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C58BC47-282A-BA4E-ACDA-681487EFE001}"/>
              </a:ext>
            </a:extLst>
          </p:cNvPr>
          <p:cNvSpPr txBox="1">
            <a:spLocks/>
          </p:cNvSpPr>
          <p:nvPr/>
        </p:nvSpPr>
        <p:spPr>
          <a:xfrm>
            <a:off x="6659166" y="2165011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dʒɑː</a:t>
            </a:r>
            <a:r>
              <a:rPr lang="en-US" sz="25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lʌndʒ</a:t>
            </a:r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lɑːdʒ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90EDF8D-EB6E-154C-AADF-03ACE746DA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475524" y="1266419"/>
            <a:ext cx="812800" cy="812800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16F9E9E-7213-7647-8DEB-1C117420E16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6522135" y="1266419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97E690C-DD77-8B4F-9FC7-8C4AEB605DE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676891" y="2481873"/>
            <a:ext cx="812800" cy="812800"/>
          </a:xfrm>
          <a:prstGeom prst="rect">
            <a:avLst/>
          </a:prstGeom>
        </p:spPr>
      </p:pic>
      <p:pic>
        <p:nvPicPr>
          <p:cNvPr id="1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3C35089-63B1-BF4D-A409-53E20BF3F4F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977538" y="2475522"/>
            <a:ext cx="812800" cy="812800"/>
          </a:xfrm>
          <a:prstGeom prst="rect">
            <a:avLst/>
          </a:prstGeom>
        </p:spPr>
      </p:pic>
      <p:pic>
        <p:nvPicPr>
          <p:cNvPr id="17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ACFD389-5FBC-2747-BB1F-3B5BD4B0C45E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675915" y="3193617"/>
            <a:ext cx="812800" cy="812800"/>
          </a:xfrm>
          <a:prstGeom prst="rect">
            <a:avLst/>
          </a:prstGeom>
        </p:spPr>
      </p:pic>
      <p:pic>
        <p:nvPicPr>
          <p:cNvPr id="1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CF18E91-C894-DE4E-8480-F27809A62F43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977538" y="3134363"/>
            <a:ext cx="812800" cy="81280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EA35BC8-F0BC-084F-8CC5-285B2B21B953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675915" y="3876075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03F34D8-4B00-E741-A652-A2BF1B94DAAA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977538" y="378538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117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3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4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4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277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27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2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6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 /f/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AA30A4C-3466-D542-A85A-76E94771BD41}"/>
              </a:ext>
            </a:extLst>
          </p:cNvPr>
          <p:cNvSpPr txBox="1">
            <a:spLocks/>
          </p:cNvSpPr>
          <p:nvPr/>
        </p:nvSpPr>
        <p:spPr>
          <a:xfrm>
            <a:off x="685416" y="2214371"/>
            <a:ext cx="2532569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Fun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Fluff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Photo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5CBAD61-579C-0F46-8678-653216FAEF1C}"/>
              </a:ext>
            </a:extLst>
          </p:cNvPr>
          <p:cNvSpPr txBox="1">
            <a:spLocks/>
          </p:cNvSpPr>
          <p:nvPr/>
        </p:nvSpPr>
        <p:spPr>
          <a:xfrm>
            <a:off x="3062119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fʌn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flʌf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fəʊ.təʊ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7C20E1D-1C70-0D4B-8EDA-9429616DA2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401205" y="1136650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E37C723-9B25-B94A-9942-32129655D14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401205" y="2293921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9FA7ABC-CE22-D941-A8E3-8AD066DD1BC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401205" y="3093533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ED96649-15D4-004C-B0DA-0E7EAA84C34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61267" y="391072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094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 /v/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AAABAD9-0EB0-2C42-8DF4-3B1A7CA2B531}"/>
              </a:ext>
            </a:extLst>
          </p:cNvPr>
          <p:cNvSpPr txBox="1">
            <a:spLocks/>
          </p:cNvSpPr>
          <p:nvPr/>
        </p:nvSpPr>
        <p:spPr>
          <a:xfrm>
            <a:off x="571500" y="2214371"/>
            <a:ext cx="2646485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Heaven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9568249-C07A-8046-ABE6-9916A57F39A0}"/>
              </a:ext>
            </a:extLst>
          </p:cNvPr>
          <p:cNvSpPr txBox="1">
            <a:spLocks/>
          </p:cNvSpPr>
          <p:nvPr/>
        </p:nvSpPr>
        <p:spPr>
          <a:xfrm>
            <a:off x="3234744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væn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hev.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hæv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007F02F-708D-CB4D-B33A-AD7E70E317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89211" y="2241167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5B6DCE7-AD31-F94C-9D29-1B3AA6753A3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89211" y="3092652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AF1EC6C-1586-1A43-AB62-D30B44B2BEB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71626" y="3944137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7CC6534-EEC0-434D-8C09-05B8DE3A1A2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89211" y="119263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73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9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42183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Fast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6775850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/f/ vs /v/ </a:t>
            </a:r>
            <a:endParaRPr lang="en-US" sz="10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FCC11D7-3CA3-4744-B2EF-E1A8AE59F01F}"/>
              </a:ext>
            </a:extLst>
          </p:cNvPr>
          <p:cNvSpPr txBox="1">
            <a:spLocks/>
          </p:cNvSpPr>
          <p:nvPr/>
        </p:nvSpPr>
        <p:spPr>
          <a:xfrm>
            <a:off x="4572000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Van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Vast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Save 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895B8E2-F95C-1143-B1F9-F34302A198E0}"/>
              </a:ext>
            </a:extLst>
          </p:cNvPr>
          <p:cNvSpPr txBox="1">
            <a:spLocks/>
          </p:cNvSpPr>
          <p:nvPr/>
        </p:nvSpPr>
        <p:spPr>
          <a:xfrm>
            <a:off x="2409046" y="2219869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fæn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fɑːst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seɪf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C58BC47-282A-BA4E-ACDA-681487EFE001}"/>
              </a:ext>
            </a:extLst>
          </p:cNvPr>
          <p:cNvSpPr txBox="1">
            <a:spLocks/>
          </p:cNvSpPr>
          <p:nvPr/>
        </p:nvSpPr>
        <p:spPr>
          <a:xfrm>
            <a:off x="6608833" y="2165011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væn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vɑːst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seɪv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64CC5E7-E3BC-DE4C-981F-46E5BC45D5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467768" y="1182203"/>
            <a:ext cx="812800" cy="812800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4C57621-FC38-E84B-8E6A-8B662D9EDF0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6021785" y="1182203"/>
            <a:ext cx="812800" cy="81280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388CB5C-9B3D-8847-8913-B8FC86A9302D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575507" y="2219869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C7CF19E-1F11-2443-921D-7B0489B88D5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775294" y="2233057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6162BD9-6C06-974F-858F-95435A050F50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575507" y="3134364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A44CBCD-7883-D346-B032-2AD470F42F3D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810479" y="3080498"/>
            <a:ext cx="812800" cy="812800"/>
          </a:xfrm>
          <a:prstGeom prst="rect">
            <a:avLst/>
          </a:prstGeom>
        </p:spPr>
      </p:pic>
      <p:pic>
        <p:nvPicPr>
          <p:cNvPr id="1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75E6FEB-42A3-B643-9D69-FD5E6EFA9D1D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575507" y="3944921"/>
            <a:ext cx="812800" cy="812800"/>
          </a:xfrm>
          <a:prstGeom prst="rect">
            <a:avLst/>
          </a:prstGeom>
        </p:spPr>
      </p:pic>
      <p:pic>
        <p:nvPicPr>
          <p:cNvPr id="1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9F5067F-DCC1-A246-BBF8-30CE30BEF6F3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814055" y="396134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196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9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9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0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2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6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18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 /s/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52C9662-FCF7-1842-8A7E-30C9BD2B6F28}"/>
              </a:ext>
            </a:extLst>
          </p:cNvPr>
          <p:cNvSpPr txBox="1">
            <a:spLocks/>
          </p:cNvSpPr>
          <p:nvPr/>
        </p:nvSpPr>
        <p:spPr>
          <a:xfrm>
            <a:off x="685416" y="2214371"/>
            <a:ext cx="2532569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Sauce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3B6B8CE-7E32-AB42-A3EB-A2B0441A420B}"/>
              </a:ext>
            </a:extLst>
          </p:cNvPr>
          <p:cNvSpPr txBox="1">
            <a:spLocks/>
          </p:cNvSpPr>
          <p:nvPr/>
        </p:nvSpPr>
        <p:spPr>
          <a:xfrm>
            <a:off x="3234744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sʌn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sɔːs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pɑːs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4375B8F-052E-5041-AF99-6802B3A2C4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80792" y="1163027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50A086A-EDBB-424A-B232-B0F549B5F86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2211442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907A8E1-2348-4344-ADB6-F70227709CA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3180861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C3B1E76-296D-0543-8F25-660EEFC772D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80792" y="400815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201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6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C2CBE7-68B8-A145-A044-995ABD1E7B5A}"/>
              </a:ext>
            </a:extLst>
          </p:cNvPr>
          <p:cNvSpPr/>
          <p:nvPr/>
        </p:nvSpPr>
        <p:spPr>
          <a:xfrm>
            <a:off x="232597" y="430784"/>
            <a:ext cx="6858000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525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Phonemic Chart</a:t>
            </a:r>
            <a:endParaRPr lang="mr-IN" sz="525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A70059-D199-744F-A582-801F0D452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804" y="1099661"/>
            <a:ext cx="5407996" cy="388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935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Z /z/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330727C-9054-2748-AC15-352A8455FD03}"/>
              </a:ext>
            </a:extLst>
          </p:cNvPr>
          <p:cNvSpPr txBox="1">
            <a:spLocks/>
          </p:cNvSpPr>
          <p:nvPr/>
        </p:nvSpPr>
        <p:spPr>
          <a:xfrm>
            <a:off x="685416" y="2214371"/>
            <a:ext cx="2532569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Zoo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Size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Nose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ED7C15B-0861-0B4F-8843-07F23F4F0BAA}"/>
              </a:ext>
            </a:extLst>
          </p:cNvPr>
          <p:cNvSpPr txBox="1">
            <a:spLocks/>
          </p:cNvSpPr>
          <p:nvPr/>
        </p:nvSpPr>
        <p:spPr>
          <a:xfrm>
            <a:off x="2999138" y="2076554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zu</a:t>
            </a:r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</a:p>
          <a:p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saɪz</a:t>
            </a:r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nəʊz</a:t>
            </a:r>
            <a:r>
              <a:rPr lang="en-US" altLang="zh-TW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ɪz</a:t>
            </a:r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9A0E9EF-DD4B-5744-A36E-DF612F1AB6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165600" y="1980712"/>
            <a:ext cx="812800" cy="812800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249A09D-C476-C546-8D78-2CED24B142E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165600" y="2639506"/>
            <a:ext cx="812800" cy="812800"/>
          </a:xfrm>
          <a:prstGeom prst="rect">
            <a:avLst/>
          </a:prstGeom>
        </p:spPr>
      </p:pic>
      <p:pic>
        <p:nvPicPr>
          <p:cNvPr id="1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6828DEA-5EF8-6D4B-B589-192CBCA0D25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165600" y="3308805"/>
            <a:ext cx="812800" cy="812800"/>
          </a:xfrm>
          <a:prstGeom prst="rect">
            <a:avLst/>
          </a:prstGeom>
        </p:spPr>
      </p:pic>
      <p:pic>
        <p:nvPicPr>
          <p:cNvPr id="1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AC76280-2C5C-B243-94A4-4FD4D36C4FF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165600" y="4015259"/>
            <a:ext cx="812800" cy="812800"/>
          </a:xfrm>
          <a:prstGeom prst="rect">
            <a:avLst/>
          </a:prstGeom>
        </p:spPr>
      </p:pic>
      <p:pic>
        <p:nvPicPr>
          <p:cNvPr id="1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97A26E6-6DD2-384B-8671-6CAACCE56ABA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643101" y="116266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732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2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7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0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23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42183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Sip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Mace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6775850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/s/ vs /z/ </a:t>
            </a:r>
            <a:endParaRPr lang="en-US" sz="10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FCC11D7-3CA3-4744-B2EF-E1A8AE59F01F}"/>
              </a:ext>
            </a:extLst>
          </p:cNvPr>
          <p:cNvSpPr txBox="1">
            <a:spLocks/>
          </p:cNvSpPr>
          <p:nvPr/>
        </p:nvSpPr>
        <p:spPr>
          <a:xfrm>
            <a:off x="4572000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Zoo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Zip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Maze 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895B8E2-F95C-1143-B1F9-F34302A198E0}"/>
              </a:ext>
            </a:extLst>
          </p:cNvPr>
          <p:cNvSpPr txBox="1">
            <a:spLocks/>
          </p:cNvSpPr>
          <p:nvPr/>
        </p:nvSpPr>
        <p:spPr>
          <a:xfrm>
            <a:off x="2557092" y="2219869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sɪp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meɪs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C58BC47-282A-BA4E-ACDA-681487EFE001}"/>
              </a:ext>
            </a:extLst>
          </p:cNvPr>
          <p:cNvSpPr txBox="1">
            <a:spLocks/>
          </p:cNvSpPr>
          <p:nvPr/>
        </p:nvSpPr>
        <p:spPr>
          <a:xfrm>
            <a:off x="6608833" y="2165011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zu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zɪp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meɪz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767314E-E3D5-4047-BE30-1928BBE78A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602104" y="1206989"/>
            <a:ext cx="812800" cy="812800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439A327-D23F-2044-A4D6-2CCC168A48C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6151369" y="1182203"/>
            <a:ext cx="812800" cy="81280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8DA8D66-544B-2F45-BFF0-7AEF9F40D7E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684477" y="2241681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1B9F102-A5E9-6243-8A07-8B50821B6B9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721839" y="3076293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4741C1A-F6AB-1C4F-A17C-44FE382CAA63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775294" y="2263493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07BE607-0B5C-F24B-A817-CCD6FCDC0EBC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775294" y="3076293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9316C83-C716-164E-9EA1-DEBA2E217C34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721839" y="3944921"/>
            <a:ext cx="812800" cy="812800"/>
          </a:xfrm>
          <a:prstGeom prst="rect">
            <a:avLst/>
          </a:prstGeom>
        </p:spPr>
      </p:pic>
      <p:pic>
        <p:nvPicPr>
          <p:cNvPr id="17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75A155B-46B8-EC41-9390-C80F22D6AC1A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810941" y="394492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63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3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09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0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46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710703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ʃ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6C7E26-02A6-1D4C-B0A6-1CA6F43D5FF3}"/>
              </a:ext>
            </a:extLst>
          </p:cNvPr>
          <p:cNvSpPr txBox="1"/>
          <p:nvPr/>
        </p:nvSpPr>
        <p:spPr>
          <a:xfrm>
            <a:off x="406665" y="338844"/>
            <a:ext cx="954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無聲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590264-658F-B244-BAA4-D86D6E4E7F85}"/>
              </a:ext>
            </a:extLst>
          </p:cNvPr>
          <p:cNvSpPr txBox="1">
            <a:spLocks/>
          </p:cNvSpPr>
          <p:nvPr/>
        </p:nvSpPr>
        <p:spPr>
          <a:xfrm>
            <a:off x="553916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Section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Fish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159BE97-C532-8745-993A-BA88E6CA150F}"/>
              </a:ext>
            </a:extLst>
          </p:cNvPr>
          <p:cNvSpPr txBox="1">
            <a:spLocks/>
          </p:cNvSpPr>
          <p:nvPr/>
        </p:nvSpPr>
        <p:spPr>
          <a:xfrm>
            <a:off x="3297091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ʃi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sek.ʃ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fɪʃ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DFF324B-717B-414F-8535-4D4EAB8881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58905" y="1145442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AB9A063-ACAB-B841-A72F-30020BAAD47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255659" y="2311505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0CAE04D-2DD5-1040-93FD-20E26A958A7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97992" y="3084740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DB99623-7D15-054E-8C3B-43E8CFAA674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255659" y="39497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142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06582" y="2275609"/>
            <a:ext cx="3065317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Genre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Asia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Pleasure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Massage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482616-FBDE-494F-BC90-124926CAFD41}"/>
              </a:ext>
            </a:extLst>
          </p:cNvPr>
          <p:cNvSpPr txBox="1"/>
          <p:nvPr/>
        </p:nvSpPr>
        <p:spPr>
          <a:xfrm>
            <a:off x="406665" y="338844"/>
            <a:ext cx="954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有聲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AB1F211-761C-E24A-90FE-C1AC5872E4B7}"/>
              </a:ext>
            </a:extLst>
          </p:cNvPr>
          <p:cNvSpPr txBox="1">
            <a:spLocks/>
          </p:cNvSpPr>
          <p:nvPr/>
        </p:nvSpPr>
        <p:spPr>
          <a:xfrm>
            <a:off x="4035008" y="2275609"/>
            <a:ext cx="3065317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ˈ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ʒɒn.rə</a:t>
            </a:r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ˈ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eɪ.ʒə</a:t>
            </a:r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ˈ</a:t>
            </a:r>
            <a:r>
              <a:rPr lang="en-US" altLang="zh-TW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pleʒ.ə</a:t>
            </a:r>
            <a:r>
              <a:rPr lang="en-US" altLang="zh-TW" sz="24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endParaRPr lang="en-US" altLang="zh-TW" sz="2400" b="1" baseline="30000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altLang="zh-TW" sz="2400" b="1" baseline="30000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ˈ</a:t>
            </a:r>
            <a:r>
              <a:rPr lang="en-US" altLang="zh-TW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mæs.ɑːʒ</a:t>
            </a:r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48D16A1-BDAA-8E48-A6E0-67A4C8EED5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17787" y="1206989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26D371A-8E79-844E-8D40-70FBFA118EF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615290" y="2308800"/>
            <a:ext cx="812800" cy="812800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B0F10D4-B519-2A46-94B1-10A6B36EB4C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615290" y="2940690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59019B1-2C5A-E041-9D2F-6462C2C70F5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615290" y="3602269"/>
            <a:ext cx="812800" cy="812800"/>
          </a:xfrm>
          <a:prstGeom prst="rect">
            <a:avLst/>
          </a:prstGeom>
        </p:spPr>
      </p:pic>
      <p:pic>
        <p:nvPicPr>
          <p:cNvPr id="1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F78C411-7CEC-FC45-9D55-9C141805E3EF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607018" y="4195679"/>
            <a:ext cx="812800" cy="8128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512E92D-D844-4242-B10A-9F1B500EAFC2}"/>
              </a:ext>
            </a:extLst>
          </p:cNvPr>
          <p:cNvSpPr txBox="1">
            <a:spLocks/>
          </p:cNvSpPr>
          <p:nvPr/>
        </p:nvSpPr>
        <p:spPr>
          <a:xfrm>
            <a:off x="915237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ʒ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3685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3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5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20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328301" y="2165012"/>
            <a:ext cx="2406094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Fiction</a:t>
            </a:r>
          </a:p>
          <a:p>
            <a:r>
              <a:rPr lang="en-US" altLang="zh-TW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Ocean</a:t>
            </a:r>
          </a:p>
          <a:p>
            <a:r>
              <a:rPr lang="en-US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Crucial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6775850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10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ʃ</a:t>
            </a:r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 vs /</a:t>
            </a:r>
            <a:r>
              <a:rPr lang="en-US" altLang="zh-TW" sz="10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ʒ</a:t>
            </a:r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 </a:t>
            </a:r>
            <a:endParaRPr lang="en-US" sz="10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FCC11D7-3CA3-4744-B2EF-E1A8AE59F01F}"/>
              </a:ext>
            </a:extLst>
          </p:cNvPr>
          <p:cNvSpPr txBox="1">
            <a:spLocks/>
          </p:cNvSpPr>
          <p:nvPr/>
        </p:nvSpPr>
        <p:spPr>
          <a:xfrm>
            <a:off x="4572000" y="2165013"/>
            <a:ext cx="3165231" cy="2751504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Vision</a:t>
            </a:r>
          </a:p>
          <a:p>
            <a:r>
              <a:rPr lang="en-US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Erosion</a:t>
            </a:r>
          </a:p>
          <a:p>
            <a:r>
              <a:rPr lang="en-US" altLang="zh-TW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Usual </a:t>
            </a:r>
            <a:endParaRPr lang="en-US" sz="5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895B8E2-F95C-1143-B1F9-F34302A198E0}"/>
              </a:ext>
            </a:extLst>
          </p:cNvPr>
          <p:cNvSpPr txBox="1">
            <a:spLocks/>
          </p:cNvSpPr>
          <p:nvPr/>
        </p:nvSpPr>
        <p:spPr>
          <a:xfrm>
            <a:off x="2468707" y="2219869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2500"/>
              </a:lnSpc>
            </a:pP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fɪk.ʃ</a:t>
            </a:r>
            <a:r>
              <a:rPr lang="en-US" sz="25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pPr>
              <a:lnSpc>
                <a:spcPts val="2500"/>
              </a:lnSpc>
            </a:pPr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ts val="2500"/>
              </a:lnSpc>
            </a:pPr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altLang="zh-TW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əʊ.ʃ</a:t>
            </a:r>
            <a:r>
              <a:rPr lang="en-US" altLang="zh-TW" sz="25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altLang="zh-TW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</a:t>
            </a:r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pPr>
              <a:lnSpc>
                <a:spcPts val="2500"/>
              </a:lnSpc>
            </a:pPr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ts val="2500"/>
              </a:lnSpc>
            </a:pP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kru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ː.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ʃ</a:t>
            </a:r>
            <a:r>
              <a:rPr lang="en-US" sz="25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C58BC47-282A-BA4E-ACDA-681487EFE001}"/>
              </a:ext>
            </a:extLst>
          </p:cNvPr>
          <p:cNvSpPr txBox="1">
            <a:spLocks/>
          </p:cNvSpPr>
          <p:nvPr/>
        </p:nvSpPr>
        <p:spPr>
          <a:xfrm>
            <a:off x="6752431" y="2165011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vɪʒ.</a:t>
            </a:r>
            <a:r>
              <a:rPr lang="en-US" sz="25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ɪˈrəʊ.ʒ</a:t>
            </a:r>
            <a:r>
              <a:rPr lang="en-US" altLang="zh-TW" sz="25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altLang="zh-TW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</a:t>
            </a:r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ju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ː.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ʒu.əl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CF1BB80-2189-C940-B53C-CCA09BA1C6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468707" y="1257626"/>
            <a:ext cx="812800" cy="812800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E32AC13-1671-2946-B3B3-B0CD657F05F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6115735" y="1213479"/>
            <a:ext cx="812800" cy="81280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0199F78-5635-8B41-9309-30E8E56EF96D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856937" y="2431073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1388AA7-C183-7042-B42A-8A67BF665BA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8173504" y="2431073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BF24BB3-2B33-EA4C-8852-1D539BFCFA26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856937" y="3189221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F6F32BA-6C18-E745-8F8F-2F6982BC44DC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856937" y="4052869"/>
            <a:ext cx="812800" cy="812800"/>
          </a:xfrm>
          <a:prstGeom prst="rect">
            <a:avLst/>
          </a:prstGeom>
        </p:spPr>
      </p:pic>
      <p:pic>
        <p:nvPicPr>
          <p:cNvPr id="1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5313A95-BFDF-4643-AEDC-926C159CF1DE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8173504" y="3189221"/>
            <a:ext cx="812800" cy="812800"/>
          </a:xfrm>
          <a:prstGeom prst="rect">
            <a:avLst/>
          </a:prstGeom>
        </p:spPr>
      </p:pic>
      <p:pic>
        <p:nvPicPr>
          <p:cNvPr id="17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DE3E48C-ACD6-C04E-AC70-24F7896FFC44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8173504" y="389021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8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4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99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20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99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964938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 /</a:t>
            </a:r>
            <a:r>
              <a:rPr lang="el-GR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6C7E26-02A6-1D4C-B0A6-1CA6F43D5FF3}"/>
              </a:ext>
            </a:extLst>
          </p:cNvPr>
          <p:cNvSpPr txBox="1"/>
          <p:nvPr/>
        </p:nvSpPr>
        <p:spPr>
          <a:xfrm>
            <a:off x="406665" y="338844"/>
            <a:ext cx="954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無聲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1BF76F3-B003-4448-91E1-D35CA781EF6D}"/>
              </a:ext>
            </a:extLst>
          </p:cNvPr>
          <p:cNvSpPr txBox="1">
            <a:spLocks/>
          </p:cNvSpPr>
          <p:nvPr/>
        </p:nvSpPr>
        <p:spPr>
          <a:xfrm>
            <a:off x="685416" y="2214371"/>
            <a:ext cx="3508515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Thin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Nothing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Faith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8751D68-D084-0E40-BFD7-C3C6A3FDD57C}"/>
              </a:ext>
            </a:extLst>
          </p:cNvPr>
          <p:cNvSpPr txBox="1">
            <a:spLocks/>
          </p:cNvSpPr>
          <p:nvPr/>
        </p:nvSpPr>
        <p:spPr>
          <a:xfrm>
            <a:off x="3797424" y="2214371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l-GR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ɪn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HK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ˈ</a:t>
            </a:r>
            <a:r>
              <a:rPr lang="en-HK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nʌ</a:t>
            </a:r>
            <a:r>
              <a:rPr lang="el-GR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θ.</a:t>
            </a:r>
            <a:r>
              <a:rPr lang="en-HK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ɪŋ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feɪ</a:t>
            </a:r>
            <a:r>
              <a:rPr lang="el-GR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EF9562D-6EBB-614F-A842-F32A53A5A3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418648" y="1108342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61A75AC-2B1D-0C40-9C20-BF5FE476451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73175" y="2296152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511DACD-F897-FD40-B055-D7EE0D9FF8B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73175" y="3137362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6F05B5A-95A8-3941-B7E7-7417ABF17A1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81082" y="395016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502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96488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 /</a:t>
            </a:r>
            <a:r>
              <a:rPr lang="en-HK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ð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6C7E26-02A6-1D4C-B0A6-1CA6F43D5FF3}"/>
              </a:ext>
            </a:extLst>
          </p:cNvPr>
          <p:cNvSpPr txBox="1"/>
          <p:nvPr/>
        </p:nvSpPr>
        <p:spPr>
          <a:xfrm>
            <a:off x="406665" y="338844"/>
            <a:ext cx="954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有聲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DA3A9C-73D2-394E-A47C-54A9CC8613A7}"/>
              </a:ext>
            </a:extLst>
          </p:cNvPr>
          <p:cNvSpPr txBox="1">
            <a:spLocks/>
          </p:cNvSpPr>
          <p:nvPr/>
        </p:nvSpPr>
        <p:spPr>
          <a:xfrm>
            <a:off x="553916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Father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Smooth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737B8B83-401B-5945-BA46-0B093AB119B6}"/>
              </a:ext>
            </a:extLst>
          </p:cNvPr>
          <p:cNvSpPr txBox="1">
            <a:spLocks/>
          </p:cNvSpPr>
          <p:nvPr/>
        </p:nvSpPr>
        <p:spPr>
          <a:xfrm>
            <a:off x="3234744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HK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ðə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fɑ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ː.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ðə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smuːð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759E1E2-8909-4942-B299-F0C1797D0C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323912" y="1092688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1714941-C3E4-8442-B88C-D2E77C4A3F7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48563" y="2211442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DC66C75-CFB6-A34A-993C-4FB5DD1DAB2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12946" y="3070671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3C2C4E8-D3E6-2544-A274-325BE0E1CE6E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12946" y="39299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11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4284" y="2165012"/>
            <a:ext cx="2822308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Thought</a:t>
            </a:r>
          </a:p>
          <a:p>
            <a:r>
              <a:rPr lang="en-US" altLang="zh-TW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</a:t>
            </a:r>
          </a:p>
          <a:p>
            <a:r>
              <a:rPr lang="en-US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Sooth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6775850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l-GR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 vs /</a:t>
            </a:r>
            <a:r>
              <a:rPr lang="en-HK" altLang="zh-TW" sz="10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ð</a:t>
            </a:r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 </a:t>
            </a:r>
            <a:endParaRPr lang="en-US" sz="10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FCC11D7-3CA3-4744-B2EF-E1A8AE59F01F}"/>
              </a:ext>
            </a:extLst>
          </p:cNvPr>
          <p:cNvSpPr txBox="1">
            <a:spLocks/>
          </p:cNvSpPr>
          <p:nvPr/>
        </p:nvSpPr>
        <p:spPr>
          <a:xfrm>
            <a:off x="4665778" y="2165012"/>
            <a:ext cx="270803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Though</a:t>
            </a:r>
          </a:p>
          <a:p>
            <a:r>
              <a:rPr lang="en-US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</a:p>
          <a:p>
            <a:r>
              <a:rPr lang="en-US" altLang="zh-TW" sz="5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Soothe </a:t>
            </a:r>
            <a:endParaRPr lang="en-US" sz="5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895B8E2-F95C-1143-B1F9-F34302A198E0}"/>
              </a:ext>
            </a:extLst>
          </p:cNvPr>
          <p:cNvSpPr txBox="1">
            <a:spLocks/>
          </p:cNvSpPr>
          <p:nvPr/>
        </p:nvSpPr>
        <p:spPr>
          <a:xfrm>
            <a:off x="2948469" y="2219869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l-GR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HK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ɔːt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l-GR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altLang="zh-TW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æŋk</a:t>
            </a:r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</a:t>
            </a:r>
            <a:r>
              <a:rPr lang="el-GR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C58BC47-282A-BA4E-ACDA-681487EFE001}"/>
              </a:ext>
            </a:extLst>
          </p:cNvPr>
          <p:cNvSpPr txBox="1">
            <a:spLocks/>
          </p:cNvSpPr>
          <p:nvPr/>
        </p:nvSpPr>
        <p:spPr>
          <a:xfrm>
            <a:off x="6983200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ðəʊ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ðæn</a:t>
            </a:r>
            <a:r>
              <a:rPr lang="en-US" altLang="zh-TW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5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5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suːð</a:t>
            </a:r>
            <a:r>
              <a:rPr lang="en-US" sz="25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8793389-D21E-254A-BB55-9585348363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602104" y="1187473"/>
            <a:ext cx="812800" cy="812800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4E7829F-06D6-314B-A0A8-C2C148890E5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6222999" y="1187473"/>
            <a:ext cx="812800" cy="81280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F666006-8CAF-9145-BC3C-5A95650CC6C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4009289" y="2361940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53711AA-A503-D943-B356-9AFEE573C058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4009289" y="3134365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F34299F-D271-D443-9275-D0060A6BBB7E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4009289" y="3866416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F85194E-2506-1242-A9E3-3F7F87935FE0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876916" y="2321565"/>
            <a:ext cx="812800" cy="812800"/>
          </a:xfrm>
          <a:prstGeom prst="rect">
            <a:avLst/>
          </a:prstGeom>
        </p:spPr>
      </p:pic>
      <p:pic>
        <p:nvPicPr>
          <p:cNvPr id="1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5286277-952E-F94B-883D-A6D1FC1BCFEE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876916" y="3053616"/>
            <a:ext cx="812800" cy="812800"/>
          </a:xfrm>
          <a:prstGeom prst="rect">
            <a:avLst/>
          </a:prstGeom>
        </p:spPr>
      </p:pic>
      <p:pic>
        <p:nvPicPr>
          <p:cNvPr id="1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E23663E-C5AF-0F4D-A3B2-89817EB7408E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876916" y="386641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63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9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16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13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16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 /h/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998FB54-1AE0-CB48-8EFC-941F6963F3A2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Hair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Hot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Ham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33B366F6-A60C-6A46-8554-38D2C2F904C1}"/>
              </a:ext>
            </a:extLst>
          </p:cNvPr>
          <p:cNvSpPr txBox="1">
            <a:spLocks/>
          </p:cNvSpPr>
          <p:nvPr/>
        </p:nvSpPr>
        <p:spPr>
          <a:xfrm>
            <a:off x="3126139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hɒt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hæm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7307FF0-F0FD-8845-B0DB-6B487F243D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4867" y="1119066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3C53949-B6E4-7247-AA9B-ECC387623D8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2258753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9E1750F-8F7D-5A4F-9F8F-B5BA8EDC27B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3180794"/>
            <a:ext cx="812800" cy="812800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DF46C19-5118-3D41-A9BE-F1BA49052DA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404561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061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1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1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 /m/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D3646F6-F3C7-3349-BC4F-1EFD7A4328E1}"/>
              </a:ext>
            </a:extLst>
          </p:cNvPr>
          <p:cNvSpPr txBox="1">
            <a:spLocks/>
          </p:cNvSpPr>
          <p:nvPr/>
        </p:nvSpPr>
        <p:spPr>
          <a:xfrm>
            <a:off x="703384" y="2214371"/>
            <a:ext cx="29454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Mum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Summer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Comb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EFA4209-5E16-1349-937B-39CE977D87F4}"/>
              </a:ext>
            </a:extLst>
          </p:cNvPr>
          <p:cNvSpPr txBox="1">
            <a:spLocks/>
          </p:cNvSpPr>
          <p:nvPr/>
        </p:nvSpPr>
        <p:spPr>
          <a:xfrm>
            <a:off x="3542475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HK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mʌm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sʌm.ə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kəʊm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8526E56-FDF4-D94B-A3E1-7FE2C0490D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88795" y="2297234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E2B118D-392C-7A40-BF59-6CD06E8ED06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88795" y="3156463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3E2BDF5-161E-B94B-8F79-DBCA23072B1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88795" y="3969263"/>
            <a:ext cx="812800" cy="81280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1611E33-227D-7242-B693-33F2ABB5E5D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62598" y="109438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020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94854" y="2110155"/>
            <a:ext cx="6858000" cy="97971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1125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子音</a:t>
            </a:r>
            <a:endParaRPr lang="en-US" altLang="zh-TW" sz="1125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sz="75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Consonants</a:t>
            </a:r>
          </a:p>
        </p:txBody>
      </p:sp>
    </p:spTree>
    <p:extLst>
      <p:ext uri="{BB962C8B-B14F-4D97-AF65-F5344CB8AC3E}">
        <p14:creationId xmlns:p14="http://schemas.microsoft.com/office/powerpoint/2010/main" val="12125397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 /n/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5FB86A-FFD0-D347-9CD1-EAC77C006C86}"/>
              </a:ext>
            </a:extLst>
          </p:cNvPr>
          <p:cNvSpPr txBox="1">
            <a:spLocks/>
          </p:cNvSpPr>
          <p:nvPr/>
        </p:nvSpPr>
        <p:spPr>
          <a:xfrm>
            <a:off x="720970" y="2214371"/>
            <a:ext cx="2822332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Noon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Corner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Hen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7B93B2D-5BF1-5948-92BE-B2CAA778000D}"/>
              </a:ext>
            </a:extLst>
          </p:cNvPr>
          <p:cNvSpPr txBox="1">
            <a:spLocks/>
          </p:cNvSpPr>
          <p:nvPr/>
        </p:nvSpPr>
        <p:spPr>
          <a:xfrm>
            <a:off x="3560060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HK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nuːn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kɔ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ː.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/hen/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82569B1-59DB-B346-8584-78E01E7C49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39323" y="2211442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7ABB054-7A8F-C847-BA72-1ED8C79A404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255846" y="3059613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A40AD78-77E5-0A42-8A90-6617E46ECAA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39323" y="3907784"/>
            <a:ext cx="812800" cy="81280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CD7D0C1-F3B3-BE4F-BA69-612839020B8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26521" y="106699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85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42183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Meat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Mum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Sum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6775850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/m/ vs /n/ </a:t>
            </a:r>
            <a:endParaRPr lang="en-US" sz="10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FCC11D7-3CA3-4744-B2EF-E1A8AE59F01F}"/>
              </a:ext>
            </a:extLst>
          </p:cNvPr>
          <p:cNvSpPr txBox="1">
            <a:spLocks/>
          </p:cNvSpPr>
          <p:nvPr/>
        </p:nvSpPr>
        <p:spPr>
          <a:xfrm>
            <a:off x="4572000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Neat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Sun 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895B8E2-F95C-1143-B1F9-F34302A198E0}"/>
              </a:ext>
            </a:extLst>
          </p:cNvPr>
          <p:cNvSpPr txBox="1">
            <a:spLocks/>
          </p:cNvSpPr>
          <p:nvPr/>
        </p:nvSpPr>
        <p:spPr>
          <a:xfrm>
            <a:off x="2557092" y="2219869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miːt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mʌm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ʌ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C58BC47-282A-BA4E-ACDA-681487EFE001}"/>
              </a:ext>
            </a:extLst>
          </p:cNvPr>
          <p:cNvSpPr txBox="1">
            <a:spLocks/>
          </p:cNvSpPr>
          <p:nvPr/>
        </p:nvSpPr>
        <p:spPr>
          <a:xfrm>
            <a:off x="6438909" y="2165011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niːt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nʌn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ʌ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3B10574-1666-4A42-AF82-4BFCACF188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783206" y="1275396"/>
            <a:ext cx="812800" cy="812800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E43AEC5-C214-0C49-B629-DC02E22B74F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6360795" y="1275396"/>
            <a:ext cx="812800" cy="81280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F9BE073-F67A-E24C-B6D1-5968FD66862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759200" y="2308376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0239B36-A729-5D4A-AF79-C888AF7EF21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778277" y="3176032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7AEDA8D-199D-6B40-AA16-EF77C9B63618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759200" y="4043688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906ADE4-0CBE-814A-8767-A8656C545BE9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496275" y="2308376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AFF86ED-DF51-2D41-92EC-B1E317C249F3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498592" y="3121176"/>
            <a:ext cx="812800" cy="812800"/>
          </a:xfrm>
          <a:prstGeom prst="rect">
            <a:avLst/>
          </a:prstGeom>
        </p:spPr>
      </p:pic>
      <p:pic>
        <p:nvPicPr>
          <p:cNvPr id="1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4AF785E-71DA-C84F-A34F-10C7FE5529B8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496275" y="398443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3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5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1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1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34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16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Ng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ŋ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867CE4A-83A8-D14E-BC4E-F234CC13374A}"/>
              </a:ext>
            </a:extLst>
          </p:cNvPr>
          <p:cNvSpPr txBox="1">
            <a:spLocks/>
          </p:cNvSpPr>
          <p:nvPr/>
        </p:nvSpPr>
        <p:spPr>
          <a:xfrm>
            <a:off x="553916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Ring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Gang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Singer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127E705-EAB6-F940-9F36-95E597121A04}"/>
              </a:ext>
            </a:extLst>
          </p:cNvPr>
          <p:cNvSpPr txBox="1">
            <a:spLocks/>
          </p:cNvSpPr>
          <p:nvPr/>
        </p:nvSpPr>
        <p:spPr>
          <a:xfrm>
            <a:off x="3405538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rɪŋ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ɡæŋ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sɪŋ.ə</a:t>
            </a:r>
            <a:r>
              <a:rPr lang="en-US" altLang="zh-TW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3A74B9A-CC93-9C43-8D41-F3B909E9E3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13216" y="1110273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E931D55-4209-5041-8FEA-B7BC9BB99E3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63658" y="2314820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32B0F4F-CF1D-0C46-87BD-C4988016846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63658" y="3138698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18D3E5A-41E3-2C45-811C-E36156E832E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74225" y="397471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10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91630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Ran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Thin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Fan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6775850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/n/ vs /</a:t>
            </a:r>
            <a:r>
              <a:rPr lang="en-US" sz="10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ŋ</a:t>
            </a:r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 </a:t>
            </a:r>
            <a:endParaRPr lang="en-US" sz="10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FCC11D7-3CA3-4744-B2EF-E1A8AE59F01F}"/>
              </a:ext>
            </a:extLst>
          </p:cNvPr>
          <p:cNvSpPr txBox="1">
            <a:spLocks/>
          </p:cNvSpPr>
          <p:nvPr/>
        </p:nvSpPr>
        <p:spPr>
          <a:xfrm>
            <a:off x="4572000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Rang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Thing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Fang 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895B8E2-F95C-1143-B1F9-F34302A198E0}"/>
              </a:ext>
            </a:extLst>
          </p:cNvPr>
          <p:cNvSpPr txBox="1">
            <a:spLocks/>
          </p:cNvSpPr>
          <p:nvPr/>
        </p:nvSpPr>
        <p:spPr>
          <a:xfrm>
            <a:off x="2486730" y="2219869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ræn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l-GR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ɪn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fæn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C58BC47-282A-BA4E-ACDA-681487EFE001}"/>
              </a:ext>
            </a:extLst>
          </p:cNvPr>
          <p:cNvSpPr txBox="1">
            <a:spLocks/>
          </p:cNvSpPr>
          <p:nvPr/>
        </p:nvSpPr>
        <p:spPr>
          <a:xfrm>
            <a:off x="6634033" y="2232869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ræŋ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l-GR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θ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ɪŋ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fæŋ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3A14F0C-2F8D-564B-9137-C19CBDEE9F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618153" y="1297355"/>
            <a:ext cx="812800" cy="812800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01C2DFE-F040-D547-9B41-583C1485BF1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6227633" y="1283469"/>
            <a:ext cx="812800" cy="81280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DA14F0F-6ED7-6048-A2AD-8AE1AFC1032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653191" y="2321564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0409D02-1085-AE48-910E-95FB5E04E2D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653191" y="3165137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4B34B39-3C3B-B546-BF4F-8BAEBF71D213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653191" y="4008710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1DFF087-4A91-B049-B88B-E29AB9D1B026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750702" y="2352337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A8FFFBB-C602-8946-99A1-848DF9F1D278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744039" y="3163287"/>
            <a:ext cx="812800" cy="812800"/>
          </a:xfrm>
          <a:prstGeom prst="rect">
            <a:avLst/>
          </a:prstGeom>
        </p:spPr>
      </p:pic>
      <p:pic>
        <p:nvPicPr>
          <p:cNvPr id="1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0CCF7C0-306F-DE4F-B60B-FBC2D6F81732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754961" y="403749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58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5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9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0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95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09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668658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 /r/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C7788E-A02C-1A4E-9BC9-799739653289}"/>
              </a:ext>
            </a:extLst>
          </p:cNvPr>
          <p:cNvSpPr txBox="1"/>
          <p:nvPr/>
        </p:nvSpPr>
        <p:spPr>
          <a:xfrm>
            <a:off x="406665" y="338844"/>
            <a:ext cx="133882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捲舌音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412E8E-FDE8-2D41-A4A7-3E5CB75DA75E}"/>
              </a:ext>
            </a:extLst>
          </p:cNvPr>
          <p:cNvSpPr txBox="1">
            <a:spLocks/>
          </p:cNvSpPr>
          <p:nvPr/>
        </p:nvSpPr>
        <p:spPr>
          <a:xfrm>
            <a:off x="553916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Rod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Worry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Mother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Sorcerer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F79BA71-E548-AE45-8770-EAAB477C86A8}"/>
              </a:ext>
            </a:extLst>
          </p:cNvPr>
          <p:cNvSpPr txBox="1">
            <a:spLocks/>
          </p:cNvSpPr>
          <p:nvPr/>
        </p:nvSpPr>
        <p:spPr>
          <a:xfrm>
            <a:off x="3593093" y="216372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HK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rɒd</a:t>
            </a:r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wʌr.i</a:t>
            </a:r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altLang="zh-TW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mʌð.ə</a:t>
            </a:r>
            <a:r>
              <a:rPr lang="en-US" altLang="zh-TW" sz="24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altLang="zh-TW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sɔ</a:t>
            </a:r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ː.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sə</a:t>
            </a:r>
            <a:r>
              <a:rPr lang="en-US" sz="24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.ə</a:t>
            </a:r>
            <a:r>
              <a:rPr lang="en-US" sz="24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54CD403-68F6-E843-87BF-23D63BA2D0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59554" y="2059122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6F8EAAE-9012-B847-BD4A-3D1C52FA25D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046817" y="3437479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B72F2A6-FDB1-F541-BE5A-558BE5B81FE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246171" y="4102427"/>
            <a:ext cx="812800" cy="812800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D0CCEF2-D0A2-9448-9051-05B454EE14E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883647" y="2754110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5BC54A0-C7A0-A841-A121-E66873B28FAE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59554" y="115138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53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5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9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626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 /l/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C7788E-A02C-1A4E-9BC9-799739653289}"/>
              </a:ext>
            </a:extLst>
          </p:cNvPr>
          <p:cNvSpPr txBox="1"/>
          <p:nvPr/>
        </p:nvSpPr>
        <p:spPr>
          <a:xfrm>
            <a:off x="4097850" y="832002"/>
            <a:ext cx="24768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Light L/l/</a:t>
            </a:r>
          </a:p>
          <a:p>
            <a:r>
              <a:rPr lang="en-US" sz="32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Dark L/</a:t>
            </a:r>
            <a:r>
              <a:rPr lang="en-US" sz="32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ɫ</a:t>
            </a:r>
            <a:r>
              <a:rPr lang="en-US" sz="32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200" b="1" dirty="0">
              <a:latin typeface="Roboto" panose="02000000000000000000" pitchFamily="2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8D4E899-5C21-7347-89D6-880CF3BC72A3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Light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Cool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Level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99DCEFE-FAAB-5F42-8B30-3ABAAACC0E1B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laɪt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kuːl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lev.</a:t>
            </a:r>
            <a:r>
              <a:rPr lang="en-US" altLang="zh-TW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7ED1087-6A3C-9D4A-9734-60218E8808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954395" y="1328783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3C70408-CA09-E545-A9D9-E223B441BFF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895544" y="2265645"/>
            <a:ext cx="812800" cy="812800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98F0527-AE7B-7E4C-9224-9B52F512EE3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895544" y="3119968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1B29D3A-E840-A647-BDF3-DE352E4818E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929871" y="3974292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2DC477F-BCB6-BF42-B6C3-9AE280D9E088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954395" y="59963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91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1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8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8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 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/w/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EB6DEB8-EC40-A04F-8E2F-362D9B1E645A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War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What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Water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107ECAE-980B-4442-8D53-E9BAFD3A289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wɔː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wɒt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wɔ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ː.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tə</a:t>
            </a:r>
            <a:r>
              <a:rPr lang="en-US" altLang="zh-TW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EC68110-6AA6-2C4B-BB4F-20EC6C9895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65700" y="1092689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07EF8F2-49B3-3F42-9DA6-5B1BF9C5279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65700" y="2358781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BCBF5EF-5553-D140-AF13-88DB7429C6B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65700" y="3183168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3C150F2-02CC-234E-824E-E9F0F9EF664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61267" y="400755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28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337127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 /j/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22A77A9-4635-734E-B632-72E03E37A5C8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Yes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Yo-yo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Year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4557E6B-4E84-5544-AE1B-0C89B2A0FF68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jes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jəʊ.jəʊ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jɪə</a:t>
            </a:r>
            <a:r>
              <a:rPr lang="en-US" altLang="zh-TW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F858EAF-2883-B745-B2D8-AA2647C844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53154" y="1235831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FAC6960-1297-6542-BE35-5507AD7319F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9554" y="2297234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B644CE3-A8F3-C947-AB40-94F1166F894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370146" y="3180794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740CAB2-BD4F-0443-ADEF-53606684736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4867" y="404002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6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891" y="1"/>
            <a:ext cx="6858000" cy="5143499"/>
          </a:xfrm>
        </p:spPr>
        <p:txBody>
          <a:bodyPr>
            <a:normAutofit/>
          </a:bodyPr>
          <a:lstStyle/>
          <a:p>
            <a:pPr algn="ctr"/>
            <a:r>
              <a:rPr lang="zh-TW" altLang="en-US" sz="9000" dirty="0">
                <a:solidFill>
                  <a:srgbClr val="28278F"/>
                </a:solidFill>
                <a:ea typeface="Microsoft JhengHei" panose="020B0604030504040204" pitchFamily="34" charset="-120"/>
              </a:rPr>
              <a:t>母音</a:t>
            </a:r>
            <a:br>
              <a:rPr lang="en-US" altLang="zh-TW" sz="9000" dirty="0">
                <a:solidFill>
                  <a:srgbClr val="28278F"/>
                </a:solidFill>
                <a:ea typeface="Roboto" panose="02000000000000000000" pitchFamily="2" charset="0"/>
              </a:rPr>
            </a:br>
            <a:r>
              <a:rPr lang="en-US" altLang="zh-TW" sz="9000" dirty="0">
                <a:solidFill>
                  <a:srgbClr val="28278F"/>
                </a:solidFill>
                <a:ea typeface="Roboto" panose="02000000000000000000" pitchFamily="2" charset="0"/>
              </a:rPr>
              <a:t>Vowels</a:t>
            </a:r>
            <a:endParaRPr lang="en-US" sz="9000" dirty="0">
              <a:solidFill>
                <a:srgbClr val="28278F"/>
              </a:solidFill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391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ɑ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9332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</a:t>
            </a:r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音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Art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Heart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Cast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ɑːt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hɑːt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kɑːst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B1A5ED2-83A2-5F46-9FAE-84A3F1C8BF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1119066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6BCFB1F-C13B-F442-88BC-5267488579B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27300" y="2258753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B43FBC0-3ADE-2C45-BEC8-F50E5F7116F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9554" y="3117982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4431412-7DF6-F749-BFD2-1F3B734FEA3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9554" y="397721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54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5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93750" y="2214371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Paper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Pop</a:t>
            </a:r>
          </a:p>
          <a:p>
            <a:r>
              <a:rPr lang="en-US" altLang="zh-TW" sz="6000" b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Spin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 /p/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FDED466-9B90-3C4E-84DD-E46BCD3FD5EE}"/>
              </a:ext>
            </a:extLst>
          </p:cNvPr>
          <p:cNvSpPr txBox="1">
            <a:spLocks/>
          </p:cNvSpPr>
          <p:nvPr/>
        </p:nvSpPr>
        <p:spPr>
          <a:xfrm>
            <a:off x="3234744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peɪ.pə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pɒp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spɪn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B265B29-4688-E946-A602-BC6B8DF03D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58903" y="3993594"/>
            <a:ext cx="812800" cy="81280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1B7A0DD-4FCD-B646-905D-AE15EBB2947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11757" y="1242089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8BFBA0D-B20B-2745-ACCB-FA94A41D768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58903" y="2367994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321BF11-9C31-EC4E-A17A-48C9F8F024C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58903" y="318765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96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æ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8467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短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Cat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Mass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æp.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kæt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mæs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49191BD-7BF7-8E40-84E4-E6AC90CD43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53154" y="1110273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62A73E3-127E-C04B-A2FA-8592E6ADB8F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21739" y="2249519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6BA0BE6-4F5E-1143-B473-CFEB0BAD161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21739" y="3100396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901A9A2-7C1A-1F4C-AC9E-E7DB4C45A94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21739" y="389121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875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/e/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7857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短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Pet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Head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Seven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/pet/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hed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sev.</a:t>
            </a:r>
            <a:r>
              <a:rPr lang="en-US" altLang="zh-TW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9526D7D-3031-1549-9E60-9A11B2C930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53154" y="1127857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B168C5E-5F72-4542-84FA-74CDAAD2D6E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4867" y="2276335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43038CF-035A-9742-8441-D8D0C668939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4867" y="3135564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63364C1-DB1F-904A-9799-ED34E9E05F0D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61267" y="399479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2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9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ɪ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68159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短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Hit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Dip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Pick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hɪt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dɪp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pɪk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672063F-1530-B343-A95D-56242D9A85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165600" y="1163027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3506C6C-1546-A145-8892-CC0EDF6E41F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2225578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B7A2F6A-4F24-F44B-B573-7D4744A45B4D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3093532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439B8ED-5B6E-9145-8573-EF9550CE3F5E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396148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14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ɒ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83548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短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Not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Dock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Robot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nɒt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dɒk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rəʊ.bɒt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B5A55F4-0997-5F41-9AC8-9C70BC2111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429369" y="1127858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A7E8362-4E4F-F843-8B4F-F7229668F32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70938" y="2276337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4CD6264-B922-0A4E-9C5A-C1B4713A044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39323" y="3135566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817ED96-A06E-154B-A26C-E9B216CC048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332045" y="394492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577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ʌ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82266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短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Gut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Duck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Love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ɡʌt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dʌk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lʌv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7A8112F-0DCF-8143-94EC-0D58099108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53154" y="1136650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2C9784E-E7E4-074A-B9B4-2D13EE75940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4867" y="2293921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B8D6284-040B-F04B-82FE-85D3A856977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4867" y="3153150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7040B8F-0104-5D47-B32D-89A3DB00698E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4867" y="40068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119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3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13708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弱音</a:t>
            </a:r>
            <a:endParaRPr lang="en-US" altLang="zh-TW" sz="3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Schwa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Above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Kitchen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Lesson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Teacher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922277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əˈbʌv</a:t>
            </a:r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kɪtʃ.</a:t>
            </a:r>
            <a:r>
              <a:rPr lang="en-US" sz="24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</a:t>
            </a:r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altLang="zh-TW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les.</a:t>
            </a:r>
            <a:r>
              <a:rPr lang="en-US" altLang="zh-TW" sz="24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altLang="zh-TW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</a:t>
            </a:r>
            <a:r>
              <a:rPr lang="en-US" altLang="zh-TW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24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</a:t>
            </a:r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ː.</a:t>
            </a:r>
            <a:r>
              <a:rPr lang="en-US" sz="24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tʃə</a:t>
            </a:r>
            <a:r>
              <a:rPr lang="en-US" sz="24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24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770D0A0-06D0-0247-AF2F-9F01456FC7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275938" y="1085930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FC34503-64C8-9845-824F-40284C8D760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25859" y="2165013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D4A4FD2-25B4-5B47-A889-B9EAC6E0732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25859" y="2845928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267B06E-CC7F-824E-8115-9832E0B371AE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25859" y="3485707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1F10BE2-750F-2E44-B3C9-C5512F88CF26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25859" y="414238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775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2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eɪ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8467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長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Case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Date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Train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keɪs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deɪt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treɪn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1C085DB-0287-C547-B807-9B34822B98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1136650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7A07525-D346-BC42-8334-A9A34F171F2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78400" y="2218388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B98CE24-5706-AF4A-A9C2-8D0068AA4D2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78400" y="3107495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078D632-1888-E447-A118-4FC769D6A44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78400" y="392322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245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7857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長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Read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East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/biː/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riːd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iːst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118CB8A-A2FE-2740-83D7-35C6D2C440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446954" y="1110273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AF3B291-48DA-3249-90E0-138612A36EF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624754" y="2241167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BCE29F0-775C-A846-BBC0-E9915CF264B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624754" y="3109121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C3C1D31-17EA-954C-8B28-F78636AD5688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624754" y="39770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25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aɪ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68159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長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Life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Right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Height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laɪf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raɪt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haɪt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8DABD0E-D208-7C4E-8C8A-9C39C85D5C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666762" y="1092211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C39711A-B3DF-9848-ACA4-57FE3BDBB8C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9554" y="2270858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1F48262-BB45-F64C-99EA-D97E4C9E030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9554" y="3180794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DB6A76C-EE99-0242-B04E-59A4272C0EE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9554" y="405128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343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əʊ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83548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長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Show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Old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ɡəʊ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ʃəʊ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əʊld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159ABBB-B794-7E4F-AD29-4A474D9B1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45031" y="1101481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E6C55AE-1CC7-CA48-90F0-FCAB04F9F57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25023" y="2306027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B13139A-A4FD-F344-8BE1-C8432B8479B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25023" y="3165256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D55A895-1BA2-954A-A3A5-B91668C7BA9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25023" y="397805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93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85416" y="2214371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Baby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Bob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Bible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 /b/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6089A86-347A-B441-A8D6-BAEEEF73EC1A}"/>
              </a:ext>
            </a:extLst>
          </p:cNvPr>
          <p:cNvSpPr txBox="1">
            <a:spLocks/>
          </p:cNvSpPr>
          <p:nvPr/>
        </p:nvSpPr>
        <p:spPr>
          <a:xfrm>
            <a:off x="3234744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beɪ.bi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bɒb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baɪ.bəl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E93D2B9-3CF2-7441-9D1B-CC7E7FE39B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77777" y="1192742"/>
            <a:ext cx="812800" cy="812800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CF3C447-4A87-D541-883C-F8532480335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19522" y="2241830"/>
            <a:ext cx="812800" cy="812800"/>
          </a:xfrm>
          <a:prstGeom prst="rect">
            <a:avLst/>
          </a:prstGeom>
        </p:spPr>
      </p:pic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C22D04C-EE5B-C94A-A40A-3B7511BBA68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19522" y="3131447"/>
            <a:ext cx="812800" cy="812800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6B8BE2F-89B5-0047-B529-D4A8536FFA5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284177" y="394492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21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6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2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ju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82266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長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Cute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Beauty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nju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kjuːt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bju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ː.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C7F28DF-58F0-214E-A02D-30656CF0DA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9554" y="1180611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7FFDA85-C7A1-CC4B-804B-D8CBE76303B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12946" y="2208513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E1D2012-9949-9644-BD16-2E48F25A8FB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27246" y="3064813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1B44BD8-465C-7045-9088-E72ECE21B84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83539" y="401388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/uː/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11015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長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OO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Moon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Too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Cool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muːn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tu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kuːl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EA7FE08-3794-B244-8313-23E250319C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1127858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D0CE6C7-949D-7E40-8347-9B6E9561D20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87192" y="2276337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BECB02E-7566-DB42-B90F-EC6B10D09A1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4867" y="3167220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A8138F6-952E-6F46-83B7-FEC0808CDA9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63659" y="398002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94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ʊ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11015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短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OO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29023" y="2214371"/>
            <a:ext cx="2664070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Look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Good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Put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309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lʊk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ɡʊd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pʊt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1443234-E754-764D-A5D8-60D5663B3E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53154" y="1145442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B4D92B8-893E-4840-9EC7-428E8DEB83B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9554" y="2208513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298EB2C-67F7-D149-BAC6-02549C55FE1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9554" y="3922785"/>
            <a:ext cx="812800" cy="812800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0D07B8C-AF9B-2A4A-803E-6E5B37C327C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4867" y="30648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933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8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ɔ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10967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aw</a:t>
            </a:r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音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799070" y="2214371"/>
            <a:ext cx="2883244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Law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Door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Naughty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819255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lɔ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dɔː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nɔ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ː.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EBA8AD2-3B67-B44A-B7E9-52E5D14799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445478" y="1136650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E4AAFA4-EBD0-A542-AE61-61D75AFB75B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62416" y="2293921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7B345ED-0054-F54E-98D5-21CE9DDDB30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61267" y="3116596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4EAC734-DB56-B746-9BA8-4D10C36F15C6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263641" y="393927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637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aʊ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106952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ow</a:t>
            </a:r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音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35182" y="2211442"/>
            <a:ext cx="2883244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Owl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Now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House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738155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aʊl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naʊ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haʊs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4855234-6122-1D4D-8E50-71B5E5855D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28490" y="1127857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06C9FCC-450B-8746-86C5-92881E4336C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51009" y="2276335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819B2B3-4699-2540-A197-5A7B7B4CBFB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53623" y="3125385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DB763DD-CB2C-5B4E-8871-BACAC14EF5D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223109" y="393818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51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ɔɪ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935182" y="476667"/>
            <a:ext cx="9220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oi</a:t>
            </a:r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音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35182" y="2211442"/>
            <a:ext cx="2883244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Boy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Oil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Noise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405538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bɔɪ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ɔɪl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nɔɪz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0BFFFFD-144E-2D43-853E-B1B8A09A68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1110273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9839562-799F-C641-B377-F4A1FED1158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72043" y="2241167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AE9B414-3D78-7C47-8BB5-243A40395B0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72043" y="3100396"/>
            <a:ext cx="812800" cy="812800"/>
          </a:xfrm>
          <a:prstGeom prst="rect">
            <a:avLst/>
          </a:prstGeom>
        </p:spPr>
      </p:pic>
      <p:pic>
        <p:nvPicPr>
          <p:cNvPr id="7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F8033E5-2906-D346-97D2-874FBA1BADD8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648852" y="391319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100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2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ɪə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35182" y="2211442"/>
            <a:ext cx="2883244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Ear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Here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Career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90655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ɪə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hɪə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kəˈrɪə</a:t>
            </a:r>
            <a:r>
              <a:rPr lang="en-US" altLang="zh-TW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44759D9E-E095-4042-9E17-80E1BFCB45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45478" y="1163027"/>
            <a:ext cx="812800" cy="812800"/>
          </a:xfrm>
          <a:prstGeom prst="rect">
            <a:avLst/>
          </a:prstGeom>
        </p:spPr>
      </p:pic>
      <p:pic>
        <p:nvPicPr>
          <p:cNvPr id="7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B8CE2EB-311F-C044-A18B-B75867F182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64602" y="2346675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E85B58D-0B20-8E49-8896-ADE70270EEA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649177" y="3155079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01F9251-7E02-F24A-B626-CDC045EC58C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055577" y="394492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424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eə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35182" y="2211442"/>
            <a:ext cx="2883244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Air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Care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There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399053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ðeə</a:t>
            </a:r>
            <a:r>
              <a:rPr lang="en-US" altLang="zh-TW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4E89C82-9F38-4C45-91C2-FFA10640AB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572000" y="1180612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4C4A5BA-777C-3546-B871-774F1EFBFF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68801" y="2312554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37484FB-5D0C-694F-A347-72C3F60CB3F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572000" y="3125354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90C76B0-BFDD-8D4F-9E87-741ADA75CB4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572000" y="396288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468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7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ʊə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35182" y="2211442"/>
            <a:ext cx="2883244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Tour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Cure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Mature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687371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tʊə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kjʊə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məˈtʃʊə</a:t>
            </a:r>
            <a:r>
              <a:rPr lang="en-US" altLang="zh-TW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012702A-1256-0B47-9898-1B1689C844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72000" y="1163027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4606822-AA94-9F46-A1F3-F2264BDEE92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19176" y="2279650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7570785-AA3A-4F41-8E43-ABCD710A3F8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26163" y="3164056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F7E56AA-14F4-F04F-A5C7-B2DFB0E542C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532563" y="396813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051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ɜ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ː/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469012" y="4766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兒化母音</a:t>
            </a:r>
            <a:endParaRPr lang="en-US" altLang="zh-TW" sz="3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重音節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35182" y="2211442"/>
            <a:ext cx="2883244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Her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Girl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World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3500299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hɜː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ɡɜːl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wɜːld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DEA14E2-6FDD-2D46-85C2-9D1F28402F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50239" y="1154235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FDD62EB-65D6-CE45-A7BA-33EBC815DE7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666760" y="2211442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402C19A-A25D-054E-A930-ED9BAB90916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666760" y="3086058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929FF2D-60B2-B246-A053-F14933AFECD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51400" y="394492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787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6775850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/p/ vs /b/ </a:t>
            </a:r>
            <a:endParaRPr lang="en-US" sz="10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FCC11D7-3CA3-4744-B2EF-E1A8AE59F01F}"/>
              </a:ext>
            </a:extLst>
          </p:cNvPr>
          <p:cNvSpPr txBox="1">
            <a:spLocks/>
          </p:cNvSpPr>
          <p:nvPr/>
        </p:nvSpPr>
        <p:spPr>
          <a:xfrm>
            <a:off x="4595612" y="2165013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Ban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Bob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Bin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1B927A7-733D-CB45-875C-72BEC2366ABB}"/>
              </a:ext>
            </a:extLst>
          </p:cNvPr>
          <p:cNvSpPr txBox="1">
            <a:spLocks/>
          </p:cNvSpPr>
          <p:nvPr/>
        </p:nvSpPr>
        <p:spPr>
          <a:xfrm>
            <a:off x="542183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Pop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Spin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7CD70B60-D89E-4C4F-9E0E-B78370277A92}"/>
              </a:ext>
            </a:extLst>
          </p:cNvPr>
          <p:cNvSpPr txBox="1">
            <a:spLocks/>
          </p:cNvSpPr>
          <p:nvPr/>
        </p:nvSpPr>
        <p:spPr>
          <a:xfrm>
            <a:off x="2497015" y="2219869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pæn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pɒp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spɪn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768C1A3-2358-274B-B37A-7DFB65A139EF}"/>
              </a:ext>
            </a:extLst>
          </p:cNvPr>
          <p:cNvSpPr txBox="1">
            <a:spLocks/>
          </p:cNvSpPr>
          <p:nvPr/>
        </p:nvSpPr>
        <p:spPr>
          <a:xfrm>
            <a:off x="6360795" y="2165011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bæn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bɒb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bɪn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</p:txBody>
      </p:sp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9D523A7-3D00-0F4F-95FD-FB71886FE2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727677" y="3180794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1C13D61-FE96-0144-891C-BFFBCD1F9B6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774823" y="3993594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DDC20EB-3FBF-5040-A687-4A503D2C4BA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768902" y="2313138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2FD6336-F748-ED4A-8E79-D2F48C6E3BFD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527256" y="2313138"/>
            <a:ext cx="812800" cy="812800"/>
          </a:xfrm>
          <a:prstGeom prst="rect">
            <a:avLst/>
          </a:prstGeom>
        </p:spPr>
      </p:pic>
      <p:pic>
        <p:nvPicPr>
          <p:cNvPr id="1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E5F5E2D-9A97-974E-A239-AA2CE0D7295A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527256" y="3208427"/>
            <a:ext cx="812800" cy="812800"/>
          </a:xfrm>
          <a:prstGeom prst="rect">
            <a:avLst/>
          </a:prstGeom>
        </p:spPr>
      </p:pic>
      <p:pic>
        <p:nvPicPr>
          <p:cNvPr id="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7D9FA35-2E26-8D4D-9BCE-C410C7C76E5F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496275" y="3993594"/>
            <a:ext cx="812800" cy="812800"/>
          </a:xfrm>
          <a:prstGeom prst="rect">
            <a:avLst/>
          </a:prstGeom>
        </p:spPr>
      </p:pic>
      <p:pic>
        <p:nvPicPr>
          <p:cNvPr id="2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9B22BF9-EB46-E948-9DCB-427D4FA08C91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6204123" y="1143765"/>
            <a:ext cx="812800" cy="812800"/>
          </a:xfrm>
          <a:prstGeom prst="rect">
            <a:avLst/>
          </a:prstGeom>
        </p:spPr>
      </p:pic>
      <p:pic>
        <p:nvPicPr>
          <p:cNvPr id="1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8A41640-09B5-F04E-B002-76AF3CC7E092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602104" y="114376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32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3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16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04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2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952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</a:t>
            </a:r>
            <a:r>
              <a:rPr lang="en-US" altLang="zh-TW" sz="12000" b="1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altLang="zh-TW" sz="12000" b="1" baseline="30000" dirty="0" err="1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37BAE3-01CB-AB4F-A56A-3036A90FB0D2}"/>
              </a:ext>
            </a:extLst>
          </p:cNvPr>
          <p:cNvSpPr txBox="1"/>
          <p:nvPr/>
        </p:nvSpPr>
        <p:spPr>
          <a:xfrm>
            <a:off x="469012" y="4766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兒化母音</a:t>
            </a:r>
            <a:endParaRPr lang="en-US" altLang="zh-TW" sz="3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zh-TW" altLang="en-US" sz="3000" b="1" dirty="0">
                <a:solidFill>
                  <a:srgbClr val="28278F"/>
                </a:solidFill>
                <a:latin typeface="Roboto" panose="02000000000000000000" pitchFamily="2" charset="0"/>
                <a:ea typeface="Microsoft JhengHei" panose="020B0604030504040204" pitchFamily="34" charset="-120"/>
              </a:rPr>
              <a:t>輕音節</a:t>
            </a:r>
            <a:r>
              <a:rPr lang="en-US" altLang="zh-TW" sz="3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3000" b="1" dirty="0">
              <a:latin typeface="Roboto" panose="0200000000000000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B4DCAAD-01A8-CF49-8896-1039E5707D96}"/>
              </a:ext>
            </a:extLst>
          </p:cNvPr>
          <p:cNvSpPr txBox="1">
            <a:spLocks/>
          </p:cNvSpPr>
          <p:nvPr/>
        </p:nvSpPr>
        <p:spPr>
          <a:xfrm>
            <a:off x="935182" y="2211442"/>
            <a:ext cx="2883244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Mother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Doctor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Flower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D351E7-7141-8C4B-93D9-760E7B7BB352}"/>
              </a:ext>
            </a:extLst>
          </p:cNvPr>
          <p:cNvSpPr txBox="1">
            <a:spLocks/>
          </p:cNvSpPr>
          <p:nvPr/>
        </p:nvSpPr>
        <p:spPr>
          <a:xfrm>
            <a:off x="4091817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mʌð.ə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dɒk.tə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flaʊə</a:t>
            </a:r>
            <a:r>
              <a:rPr lang="en-US" altLang="zh-TW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1E6841C-C6F5-724A-8E2E-E8D3EF75DF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436686" y="1171819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5E21FFA-BB08-A845-9BBB-9C448AD2C87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18554" y="2297235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60E6D490-86C1-1946-B951-4EC536B5EF6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18554" y="3156263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05D1C50-3C8D-0944-8BBA-A5F85C499FF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30509" y="396906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269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4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 /t/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900318F-B87D-BC42-95AB-7F829CBC1586}"/>
              </a:ext>
            </a:extLst>
          </p:cNvPr>
          <p:cNvSpPr txBox="1">
            <a:spLocks/>
          </p:cNvSpPr>
          <p:nvPr/>
        </p:nvSpPr>
        <p:spPr>
          <a:xfrm>
            <a:off x="685416" y="2214371"/>
            <a:ext cx="2532569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Tent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Stop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B1E1B3B-4F29-8340-8B50-4343662A8B6B}"/>
              </a:ext>
            </a:extLst>
          </p:cNvPr>
          <p:cNvSpPr txBox="1">
            <a:spLocks/>
          </p:cNvSpPr>
          <p:nvPr/>
        </p:nvSpPr>
        <p:spPr>
          <a:xfrm>
            <a:off x="3234744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tɪn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/tent/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stɒp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F30AB1C-C33A-F142-965D-D6AD4EFB83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38108" y="2314820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FBE38BB-ECCB-4849-A405-AC26ACE203A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38108" y="3174049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2A81BA7-F216-544C-969C-5C0E5A95A91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54867" y="3986849"/>
            <a:ext cx="812800" cy="812800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67FDA16-832B-8645-B109-67027EDCF94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675554" y="115225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018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5098655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2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 /d/</a:t>
            </a:r>
            <a:endParaRPr lang="en-US" sz="12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6097DD3-F52E-FB42-B1E8-74F5FD5DFF6E}"/>
              </a:ext>
            </a:extLst>
          </p:cNvPr>
          <p:cNvSpPr txBox="1">
            <a:spLocks/>
          </p:cNvSpPr>
          <p:nvPr/>
        </p:nvSpPr>
        <p:spPr>
          <a:xfrm>
            <a:off x="685416" y="2214371"/>
            <a:ext cx="2532569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Doodle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Dad</a:t>
            </a:r>
            <a:endParaRPr lang="en-US" sz="6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EB129C1-EE7A-214D-9B62-ED2DFEDEF25D}"/>
              </a:ext>
            </a:extLst>
          </p:cNvPr>
          <p:cNvSpPr txBox="1">
            <a:spLocks/>
          </p:cNvSpPr>
          <p:nvPr/>
        </p:nvSpPr>
        <p:spPr>
          <a:xfrm>
            <a:off x="3920544" y="221144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/duː/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/ˈduː.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</a:t>
            </a:r>
            <a:r>
              <a:rPr lang="en-US" sz="3000" b="1" baseline="30000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ə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altLang="zh-TW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dæd</a:t>
            </a:r>
            <a:r>
              <a:rPr lang="en-US" altLang="zh-TW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A39152F-9163-8747-9842-E83EB70628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807621" y="1026561"/>
            <a:ext cx="812800" cy="812800"/>
          </a:xfrm>
          <a:prstGeom prst="rect">
            <a:avLst/>
          </a:prstGeom>
        </p:spPr>
      </p:pic>
      <p:pic>
        <p:nvPicPr>
          <p:cNvPr id="5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B8FD89D-83CD-1840-A76F-6FE176524E8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547995" y="2279650"/>
            <a:ext cx="812800" cy="812800"/>
          </a:xfrm>
          <a:prstGeom prst="rect">
            <a:avLst/>
          </a:prstGeom>
        </p:spPr>
      </p:pic>
      <p:pic>
        <p:nvPicPr>
          <p:cNvPr id="6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E6724CD-F3A8-9645-889B-979E85C037A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567667" y="3126339"/>
            <a:ext cx="812800" cy="812800"/>
          </a:xfrm>
          <a:prstGeom prst="rect">
            <a:avLst/>
          </a:prstGeom>
        </p:spPr>
      </p:pic>
      <p:pic>
        <p:nvPicPr>
          <p:cNvPr id="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73C5A339-822C-8842-A44B-DA2D9457BFC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567667" y="397302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68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1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42183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Tin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Storm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Sent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9012" y="385779"/>
            <a:ext cx="6775850" cy="177923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10000" b="1" dirty="0">
                <a:solidFill>
                  <a:srgbClr val="28278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/t/ vs /d/ </a:t>
            </a:r>
            <a:endParaRPr lang="en-US" sz="10000" b="1" dirty="0">
              <a:solidFill>
                <a:srgbClr val="28278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60795" y="541421"/>
            <a:ext cx="1135480" cy="8915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500" b="1" dirty="0">
              <a:latin typeface="Roboto" panose="02000000000000000000" pitchFamily="2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FCC11D7-3CA3-4744-B2EF-E1A8AE59F01F}"/>
              </a:ext>
            </a:extLst>
          </p:cNvPr>
          <p:cNvSpPr txBox="1">
            <a:spLocks/>
          </p:cNvSpPr>
          <p:nvPr/>
        </p:nvSpPr>
        <p:spPr>
          <a:xfrm>
            <a:off x="4572000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Din</a:t>
            </a:r>
          </a:p>
          <a:p>
            <a:r>
              <a:rPr lang="en-US" altLang="zh-TW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Dorm</a:t>
            </a:r>
          </a:p>
          <a:p>
            <a:r>
              <a:rPr lang="en-US" sz="6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895B8E2-F95C-1143-B1F9-F34302A198E0}"/>
              </a:ext>
            </a:extLst>
          </p:cNvPr>
          <p:cNvSpPr txBox="1">
            <a:spLocks/>
          </p:cNvSpPr>
          <p:nvPr/>
        </p:nvSpPr>
        <p:spPr>
          <a:xfrm>
            <a:off x="2629794" y="2219869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tɪn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stɔːm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/sent/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C58BC47-282A-BA4E-ACDA-681487EFE001}"/>
              </a:ext>
            </a:extLst>
          </p:cNvPr>
          <p:cNvSpPr txBox="1">
            <a:spLocks/>
          </p:cNvSpPr>
          <p:nvPr/>
        </p:nvSpPr>
        <p:spPr>
          <a:xfrm>
            <a:off x="6650819" y="2165012"/>
            <a:ext cx="2332923" cy="275150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dɪn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3000" b="1" dirty="0" err="1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dɔːm</a:t>
            </a:r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</a:p>
          <a:p>
            <a:endParaRPr lang="en-US" sz="3000" b="1" dirty="0">
              <a:solidFill>
                <a:srgbClr val="D71A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000" b="1" dirty="0">
                <a:solidFill>
                  <a:srgbClr val="D71A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/send/</a:t>
            </a:r>
          </a:p>
        </p:txBody>
      </p:sp>
      <p:pic>
        <p:nvPicPr>
          <p:cNvPr id="11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E816AE3-D871-A846-9F5F-168F8F354D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468706" y="1174751"/>
            <a:ext cx="812800" cy="812800"/>
          </a:xfrm>
          <a:prstGeom prst="rect">
            <a:avLst/>
          </a:prstGeom>
        </p:spPr>
      </p:pic>
      <p:pic>
        <p:nvPicPr>
          <p:cNvPr id="1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5EF3BAF-5FF0-DC40-B889-B43523DE374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6092123" y="1174751"/>
            <a:ext cx="812800" cy="812800"/>
          </a:xfrm>
          <a:prstGeom prst="rect">
            <a:avLst/>
          </a:prstGeom>
        </p:spPr>
      </p:pic>
      <p:pic>
        <p:nvPicPr>
          <p:cNvPr id="1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FE8829BA-FAEB-794B-B05B-AEC83F095FA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856937" y="2321565"/>
            <a:ext cx="812800" cy="812800"/>
          </a:xfrm>
          <a:prstGeom prst="rect">
            <a:avLst/>
          </a:prstGeom>
        </p:spPr>
      </p:pic>
      <p:pic>
        <p:nvPicPr>
          <p:cNvPr id="17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C712544-CB85-9140-8362-FDA9F47C921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959924" y="2321565"/>
            <a:ext cx="812800" cy="812800"/>
          </a:xfrm>
          <a:prstGeom prst="rect">
            <a:avLst/>
          </a:prstGeom>
        </p:spPr>
      </p:pic>
      <p:pic>
        <p:nvPicPr>
          <p:cNvPr id="18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897B426-8261-E045-A4EA-B6BD04AE939D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857959" y="3134364"/>
            <a:ext cx="812800" cy="812800"/>
          </a:xfrm>
          <a:prstGeom prst="rect">
            <a:avLst/>
          </a:prstGeom>
        </p:spPr>
      </p:pic>
      <p:pic>
        <p:nvPicPr>
          <p:cNvPr id="19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A6492373-8C7B-E24E-BF2C-C532F69E9802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959924" y="3134364"/>
            <a:ext cx="812800" cy="81280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2577B80-B7B4-7545-B40C-69D074577002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3856937" y="3944921"/>
            <a:ext cx="812800" cy="812800"/>
          </a:xfrm>
          <a:prstGeom prst="rect">
            <a:avLst/>
          </a:prstGeom>
        </p:spPr>
      </p:pic>
      <p:pic>
        <p:nvPicPr>
          <p:cNvPr id="3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9A9B1A84-3FF5-EB42-861E-DC50B09DCAE9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7959924" y="402544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12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2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6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6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09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044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9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0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23587</TotalTime>
  <Words>3190</Words>
  <Application>Microsoft Macintosh PowerPoint</Application>
  <PresentationFormat>On-screen Show (16:9)</PresentationFormat>
  <Paragraphs>837</Paragraphs>
  <Slides>60</Slides>
  <Notes>57</Notes>
  <HiddenSlides>0</HiddenSlides>
  <MMClips>269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5" baseType="lpstr">
      <vt:lpstr>Arial</vt:lpstr>
      <vt:lpstr>Calibri Light</vt:lpstr>
      <vt:lpstr>Roboto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母音 Vowels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555</cp:revision>
  <cp:lastPrinted>2020-05-03T02:48:41Z</cp:lastPrinted>
  <dcterms:created xsi:type="dcterms:W3CDTF">2018-08-10T07:16:34Z</dcterms:created>
  <dcterms:modified xsi:type="dcterms:W3CDTF">2021-01-26T10:20:44Z</dcterms:modified>
</cp:coreProperties>
</file>

<file path=docProps/thumbnail.jpeg>
</file>